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1"/>
  </p:notesMasterIdLst>
  <p:sldIdLst>
    <p:sldId id="256" r:id="rId6"/>
    <p:sldId id="290" r:id="rId7"/>
    <p:sldId id="307" r:id="rId8"/>
    <p:sldId id="292" r:id="rId9"/>
    <p:sldId id="288" r:id="rId10"/>
    <p:sldId id="261" r:id="rId11"/>
    <p:sldId id="313" r:id="rId12"/>
    <p:sldId id="312" r:id="rId13"/>
    <p:sldId id="289" r:id="rId14"/>
    <p:sldId id="298" r:id="rId15"/>
    <p:sldId id="315" r:id="rId16"/>
    <p:sldId id="300" r:id="rId17"/>
    <p:sldId id="314" r:id="rId18"/>
    <p:sldId id="316" r:id="rId19"/>
    <p:sldId id="318" r:id="rId20"/>
    <p:sldId id="302" r:id="rId21"/>
    <p:sldId id="308" r:id="rId22"/>
    <p:sldId id="309" r:id="rId23"/>
    <p:sldId id="304" r:id="rId24"/>
    <p:sldId id="321" r:id="rId25"/>
    <p:sldId id="319" r:id="rId26"/>
    <p:sldId id="320" r:id="rId27"/>
    <p:sldId id="322" r:id="rId28"/>
    <p:sldId id="323" r:id="rId29"/>
    <p:sldId id="31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CB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BBD0E7-9A48-4C04-8FCE-B5EBD41125FF}" v="3" dt="2022-02-07T10:53:53.2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5" autoAdjust="0"/>
    <p:restoredTop sz="94660"/>
  </p:normalViewPr>
  <p:slideViewPr>
    <p:cSldViewPr snapToGrid="0">
      <p:cViewPr varScale="1">
        <p:scale>
          <a:sx n="108" d="100"/>
          <a:sy n="108" d="100"/>
        </p:scale>
        <p:origin x="54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ilidh Gittus" userId="3858e378-9b18-47da-829a-8ec5953fb1c2" providerId="ADAL" clId="{64BBD0E7-9A48-4C04-8FCE-B5EBD41125FF}"/>
    <pc:docChg chg="custSel addSld modSld">
      <pc:chgData name="Eilidh Gittus" userId="3858e378-9b18-47da-829a-8ec5953fb1c2" providerId="ADAL" clId="{64BBD0E7-9A48-4C04-8FCE-B5EBD41125FF}" dt="2022-02-07T10:52:51" v="128" actId="20577"/>
      <pc:docMkLst>
        <pc:docMk/>
      </pc:docMkLst>
      <pc:sldChg chg="modSp mod">
        <pc:chgData name="Eilidh Gittus" userId="3858e378-9b18-47da-829a-8ec5953fb1c2" providerId="ADAL" clId="{64BBD0E7-9A48-4C04-8FCE-B5EBD41125FF}" dt="2022-02-07T10:52:51" v="128" actId="20577"/>
        <pc:sldMkLst>
          <pc:docMk/>
          <pc:sldMk cId="4122529914" sldId="256"/>
        </pc:sldMkLst>
        <pc:spChg chg="mod">
          <ac:chgData name="Eilidh Gittus" userId="3858e378-9b18-47da-829a-8ec5953fb1c2" providerId="ADAL" clId="{64BBD0E7-9A48-4C04-8FCE-B5EBD41125FF}" dt="2022-02-07T10:52:26.193" v="72" actId="20577"/>
          <ac:spMkLst>
            <pc:docMk/>
            <pc:sldMk cId="4122529914" sldId="256"/>
            <ac:spMk id="2" creationId="{7BFDF9DC-635E-48B4-B5BC-71F58FEE145F}"/>
          </ac:spMkLst>
        </pc:spChg>
        <pc:spChg chg="mod">
          <ac:chgData name="Eilidh Gittus" userId="3858e378-9b18-47da-829a-8ec5953fb1c2" providerId="ADAL" clId="{64BBD0E7-9A48-4C04-8FCE-B5EBD41125FF}" dt="2022-02-07T10:52:51" v="128" actId="20577"/>
          <ac:spMkLst>
            <pc:docMk/>
            <pc:sldMk cId="4122529914" sldId="256"/>
            <ac:spMk id="3" creationId="{4FABDC72-4239-4AA2-898A-7A00C67954B4}"/>
          </ac:spMkLst>
        </pc:spChg>
      </pc:sldChg>
      <pc:sldChg chg="addSp modSp new mod setBg">
        <pc:chgData name="Eilidh Gittus" userId="3858e378-9b18-47da-829a-8ec5953fb1c2" providerId="ADAL" clId="{64BBD0E7-9A48-4C04-8FCE-B5EBD41125FF}" dt="2022-02-01T14:20:03.347" v="57" actId="114"/>
        <pc:sldMkLst>
          <pc:docMk/>
          <pc:sldMk cId="4007539803" sldId="322"/>
        </pc:sldMkLst>
        <pc:spChg chg="mod">
          <ac:chgData name="Eilidh Gittus" userId="3858e378-9b18-47da-829a-8ec5953fb1c2" providerId="ADAL" clId="{64BBD0E7-9A48-4C04-8FCE-B5EBD41125FF}" dt="2022-02-01T14:20:03.347" v="57" actId="114"/>
          <ac:spMkLst>
            <pc:docMk/>
            <pc:sldMk cId="4007539803" sldId="322"/>
            <ac:spMk id="2" creationId="{6B3EFE01-47CD-497D-8C7E-DA0BF7E65186}"/>
          </ac:spMkLst>
        </pc:spChg>
        <pc:spChg chg="mod">
          <ac:chgData name="Eilidh Gittus" userId="3858e378-9b18-47da-829a-8ec5953fb1c2" providerId="ADAL" clId="{64BBD0E7-9A48-4C04-8FCE-B5EBD41125FF}" dt="2022-02-01T14:17:20.436" v="29" actId="20577"/>
          <ac:spMkLst>
            <pc:docMk/>
            <pc:sldMk cId="4007539803" sldId="322"/>
            <ac:spMk id="3" creationId="{D9524330-866E-4495-AAC1-388DA979AE59}"/>
          </ac:spMkLst>
        </pc:spChg>
        <pc:spChg chg="add">
          <ac:chgData name="Eilidh Gittus" userId="3858e378-9b18-47da-829a-8ec5953fb1c2" providerId="ADAL" clId="{64BBD0E7-9A48-4C04-8FCE-B5EBD41125FF}" dt="2022-02-01T14:17:07.254" v="24" actId="26606"/>
          <ac:spMkLst>
            <pc:docMk/>
            <pc:sldMk cId="4007539803" sldId="322"/>
            <ac:spMk id="10" creationId="{86C7B4A1-154A-4DF0-AC46-F88D75A2E0FD}"/>
          </ac:spMkLst>
        </pc:spChg>
        <pc:picChg chg="add mod ord">
          <ac:chgData name="Eilidh Gittus" userId="3858e378-9b18-47da-829a-8ec5953fb1c2" providerId="ADAL" clId="{64BBD0E7-9A48-4C04-8FCE-B5EBD41125FF}" dt="2022-02-01T14:17:07.254" v="24" actId="26606"/>
          <ac:picMkLst>
            <pc:docMk/>
            <pc:sldMk cId="4007539803" sldId="322"/>
            <ac:picMk id="5" creationId="{A244E475-982B-4A49-8866-86BE1C54162C}"/>
          </ac:picMkLst>
        </pc:picChg>
      </pc:sldChg>
      <pc:sldChg chg="addSp modSp new mod setBg">
        <pc:chgData name="Eilidh Gittus" userId="3858e378-9b18-47da-829a-8ec5953fb1c2" providerId="ADAL" clId="{64BBD0E7-9A48-4C04-8FCE-B5EBD41125FF}" dt="2022-02-01T14:19:57.749" v="56" actId="114"/>
        <pc:sldMkLst>
          <pc:docMk/>
          <pc:sldMk cId="4254995893" sldId="323"/>
        </pc:sldMkLst>
        <pc:spChg chg="mod">
          <ac:chgData name="Eilidh Gittus" userId="3858e378-9b18-47da-829a-8ec5953fb1c2" providerId="ADAL" clId="{64BBD0E7-9A48-4C04-8FCE-B5EBD41125FF}" dt="2022-02-01T14:19:57.749" v="56" actId="114"/>
          <ac:spMkLst>
            <pc:docMk/>
            <pc:sldMk cId="4254995893" sldId="323"/>
            <ac:spMk id="2" creationId="{F9DB432C-DDDD-4351-BDB1-A121408F7681}"/>
          </ac:spMkLst>
        </pc:spChg>
        <pc:spChg chg="mod">
          <ac:chgData name="Eilidh Gittus" userId="3858e378-9b18-47da-829a-8ec5953fb1c2" providerId="ADAL" clId="{64BBD0E7-9A48-4C04-8FCE-B5EBD41125FF}" dt="2022-02-01T14:19:48.571" v="53" actId="113"/>
          <ac:spMkLst>
            <pc:docMk/>
            <pc:sldMk cId="4254995893" sldId="323"/>
            <ac:spMk id="3" creationId="{1F8A85D4-C170-4B99-B5F1-907ACBDA85C4}"/>
          </ac:spMkLst>
        </pc:spChg>
        <pc:spChg chg="add">
          <ac:chgData name="Eilidh Gittus" userId="3858e378-9b18-47da-829a-8ec5953fb1c2" providerId="ADAL" clId="{64BBD0E7-9A48-4C04-8FCE-B5EBD41125FF}" dt="2022-02-01T14:19:28.011" v="49" actId="26606"/>
          <ac:spMkLst>
            <pc:docMk/>
            <pc:sldMk cId="4254995893" sldId="323"/>
            <ac:spMk id="10" creationId="{86C7B4A1-154A-4DF0-AC46-F88D75A2E0FD}"/>
          </ac:spMkLst>
        </pc:spChg>
        <pc:picChg chg="add mod ord">
          <ac:chgData name="Eilidh Gittus" userId="3858e378-9b18-47da-829a-8ec5953fb1c2" providerId="ADAL" clId="{64BBD0E7-9A48-4C04-8FCE-B5EBD41125FF}" dt="2022-02-01T14:19:28.011" v="49" actId="26606"/>
          <ac:picMkLst>
            <pc:docMk/>
            <pc:sldMk cId="4254995893" sldId="323"/>
            <ac:picMk id="5" creationId="{B84CFABA-ED62-43D9-B71C-16DB010A7E5D}"/>
          </ac:picMkLst>
        </pc:picChg>
      </pc:sldChg>
    </pc:docChg>
  </pc:docChgLst>
</pc:chgInfo>
</file>

<file path=ppt/diagrams/_rels/data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38B52A-3DEB-4FEC-A7A0-482974E3BFC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5CCB13F-C61B-4D3D-A0FB-DF3CD983B93D}">
      <dgm:prSet/>
      <dgm:spPr/>
      <dgm:t>
        <a:bodyPr/>
        <a:lstStyle/>
        <a:p>
          <a:r>
            <a:rPr lang="en-GB"/>
            <a:t>Understand your role and rights as union rep in the workplace</a:t>
          </a:r>
          <a:endParaRPr lang="en-US"/>
        </a:p>
      </dgm:t>
    </dgm:pt>
    <dgm:pt modelId="{70F11F18-4F6B-4DF4-82EF-F1FFD8E3342F}" type="parTrans" cxnId="{1B4BF4E1-B7F5-4A5E-A151-19342B4E3211}">
      <dgm:prSet/>
      <dgm:spPr/>
      <dgm:t>
        <a:bodyPr/>
        <a:lstStyle/>
        <a:p>
          <a:endParaRPr lang="en-US"/>
        </a:p>
      </dgm:t>
    </dgm:pt>
    <dgm:pt modelId="{6DDEEE24-A582-4935-9796-FAE5021FE3AF}" type="sibTrans" cxnId="{1B4BF4E1-B7F5-4A5E-A151-19342B4E3211}">
      <dgm:prSet/>
      <dgm:spPr/>
      <dgm:t>
        <a:bodyPr/>
        <a:lstStyle/>
        <a:p>
          <a:endParaRPr lang="en-US"/>
        </a:p>
      </dgm:t>
    </dgm:pt>
    <dgm:pt modelId="{E6E93C71-3EF3-471C-8B61-1D84FE7C4885}">
      <dgm:prSet/>
      <dgm:spPr/>
      <dgm:t>
        <a:bodyPr/>
        <a:lstStyle/>
        <a:p>
          <a:r>
            <a:rPr lang="en-GB"/>
            <a:t>Understand our EIS structures and points of contact for support</a:t>
          </a:r>
          <a:endParaRPr lang="en-US"/>
        </a:p>
      </dgm:t>
    </dgm:pt>
    <dgm:pt modelId="{8F796E1B-7320-445D-B616-2143EB9DA303}" type="parTrans" cxnId="{1F77F7FC-50A9-4E9E-973B-A7B3A3299FFD}">
      <dgm:prSet/>
      <dgm:spPr/>
      <dgm:t>
        <a:bodyPr/>
        <a:lstStyle/>
        <a:p>
          <a:endParaRPr lang="en-US"/>
        </a:p>
      </dgm:t>
    </dgm:pt>
    <dgm:pt modelId="{3BD17C5E-EFEF-48AE-9837-BF3FA7C0274E}" type="sibTrans" cxnId="{1F77F7FC-50A9-4E9E-973B-A7B3A3299FFD}">
      <dgm:prSet/>
      <dgm:spPr/>
      <dgm:t>
        <a:bodyPr/>
        <a:lstStyle/>
        <a:p>
          <a:endParaRPr lang="en-US"/>
        </a:p>
      </dgm:t>
    </dgm:pt>
    <dgm:pt modelId="{8D07F8AD-ECC2-445B-BAB8-EC61BD72907D}">
      <dgm:prSet/>
      <dgm:spPr/>
      <dgm:t>
        <a:bodyPr/>
        <a:lstStyle/>
        <a:p>
          <a:r>
            <a:rPr lang="en-GB"/>
            <a:t>Understand how to build your branch, including how to recruit and retain members</a:t>
          </a:r>
          <a:endParaRPr lang="en-US"/>
        </a:p>
      </dgm:t>
    </dgm:pt>
    <dgm:pt modelId="{AD02885E-6C0A-46E4-8C67-0E92FAB53A3A}" type="parTrans" cxnId="{6E778D01-F3C9-49CB-960F-06FC56FCE9F5}">
      <dgm:prSet/>
      <dgm:spPr/>
      <dgm:t>
        <a:bodyPr/>
        <a:lstStyle/>
        <a:p>
          <a:endParaRPr lang="en-US"/>
        </a:p>
      </dgm:t>
    </dgm:pt>
    <dgm:pt modelId="{3785200B-0A2A-483C-A60A-4BC938A68A68}" type="sibTrans" cxnId="{6E778D01-F3C9-49CB-960F-06FC56FCE9F5}">
      <dgm:prSet/>
      <dgm:spPr/>
      <dgm:t>
        <a:bodyPr/>
        <a:lstStyle/>
        <a:p>
          <a:endParaRPr lang="en-US"/>
        </a:p>
      </dgm:t>
    </dgm:pt>
    <dgm:pt modelId="{DFB3FD0E-460E-42EE-9D45-3ED869AF63D5}">
      <dgm:prSet/>
      <dgm:spPr/>
      <dgm:t>
        <a:bodyPr/>
        <a:lstStyle/>
        <a:p>
          <a:r>
            <a:rPr lang="en-GB"/>
            <a:t>Be able to identify different types of casework and the most appropriate support</a:t>
          </a:r>
          <a:endParaRPr lang="en-US"/>
        </a:p>
      </dgm:t>
    </dgm:pt>
    <dgm:pt modelId="{051FBEBB-777E-4E6F-95BE-F32D17ED8C54}" type="parTrans" cxnId="{EE72A0F0-F5D5-42E4-BCBE-2D82E2AA418F}">
      <dgm:prSet/>
      <dgm:spPr/>
      <dgm:t>
        <a:bodyPr/>
        <a:lstStyle/>
        <a:p>
          <a:endParaRPr lang="en-US"/>
        </a:p>
      </dgm:t>
    </dgm:pt>
    <dgm:pt modelId="{575DF921-4012-464A-93CA-7349868B03B6}" type="sibTrans" cxnId="{EE72A0F0-F5D5-42E4-BCBE-2D82E2AA418F}">
      <dgm:prSet/>
      <dgm:spPr/>
      <dgm:t>
        <a:bodyPr/>
        <a:lstStyle/>
        <a:p>
          <a:endParaRPr lang="en-US"/>
        </a:p>
      </dgm:t>
    </dgm:pt>
    <dgm:pt modelId="{B0DE89D9-6EE4-4847-8DA0-C0C679AEE0C0}">
      <dgm:prSet/>
      <dgm:spPr/>
      <dgm:t>
        <a:bodyPr/>
        <a:lstStyle/>
        <a:p>
          <a:r>
            <a:rPr lang="en-GB"/>
            <a:t>Understand collective bargaining and negotiating structures at school and Local Association level </a:t>
          </a:r>
          <a:endParaRPr lang="en-US"/>
        </a:p>
      </dgm:t>
    </dgm:pt>
    <dgm:pt modelId="{7A9EC643-52AE-48D0-910C-57AE4C6A6992}" type="parTrans" cxnId="{DD1745DF-B5E5-4A64-B921-75752CAEF838}">
      <dgm:prSet/>
      <dgm:spPr/>
      <dgm:t>
        <a:bodyPr/>
        <a:lstStyle/>
        <a:p>
          <a:endParaRPr lang="en-US"/>
        </a:p>
      </dgm:t>
    </dgm:pt>
    <dgm:pt modelId="{62DAC220-B874-4C75-A98E-BAD788431C3B}" type="sibTrans" cxnId="{DD1745DF-B5E5-4A64-B921-75752CAEF838}">
      <dgm:prSet/>
      <dgm:spPr/>
      <dgm:t>
        <a:bodyPr/>
        <a:lstStyle/>
        <a:p>
          <a:endParaRPr lang="en-US"/>
        </a:p>
      </dgm:t>
    </dgm:pt>
    <dgm:pt modelId="{A7D09207-1A09-4D1D-BFD5-AE8566CDBFF0}" type="pres">
      <dgm:prSet presAssocID="{B038B52A-3DEB-4FEC-A7A0-482974E3BFC8}" presName="linear" presStyleCnt="0">
        <dgm:presLayoutVars>
          <dgm:animLvl val="lvl"/>
          <dgm:resizeHandles val="exact"/>
        </dgm:presLayoutVars>
      </dgm:prSet>
      <dgm:spPr/>
    </dgm:pt>
    <dgm:pt modelId="{7DD08558-F601-4161-8176-0583DF6E3B9C}" type="pres">
      <dgm:prSet presAssocID="{55CCB13F-C61B-4D3D-A0FB-DF3CD983B93D}" presName="parentText" presStyleLbl="node1" presStyleIdx="0" presStyleCnt="5">
        <dgm:presLayoutVars>
          <dgm:chMax val="0"/>
          <dgm:bulletEnabled val="1"/>
        </dgm:presLayoutVars>
      </dgm:prSet>
      <dgm:spPr/>
    </dgm:pt>
    <dgm:pt modelId="{46AC04B9-0AFC-45F1-99E1-DF6324C0894F}" type="pres">
      <dgm:prSet presAssocID="{6DDEEE24-A582-4935-9796-FAE5021FE3AF}" presName="spacer" presStyleCnt="0"/>
      <dgm:spPr/>
    </dgm:pt>
    <dgm:pt modelId="{E26F46B9-FE00-41AF-BAB1-946D63E4BDC7}" type="pres">
      <dgm:prSet presAssocID="{E6E93C71-3EF3-471C-8B61-1D84FE7C4885}" presName="parentText" presStyleLbl="node1" presStyleIdx="1" presStyleCnt="5">
        <dgm:presLayoutVars>
          <dgm:chMax val="0"/>
          <dgm:bulletEnabled val="1"/>
        </dgm:presLayoutVars>
      </dgm:prSet>
      <dgm:spPr/>
    </dgm:pt>
    <dgm:pt modelId="{D61D2A20-A2A3-4060-AF1C-C686C08A2156}" type="pres">
      <dgm:prSet presAssocID="{3BD17C5E-EFEF-48AE-9837-BF3FA7C0274E}" presName="spacer" presStyleCnt="0"/>
      <dgm:spPr/>
    </dgm:pt>
    <dgm:pt modelId="{90B0A898-8567-4569-9EF9-EC4DD8384256}" type="pres">
      <dgm:prSet presAssocID="{8D07F8AD-ECC2-445B-BAB8-EC61BD72907D}" presName="parentText" presStyleLbl="node1" presStyleIdx="2" presStyleCnt="5">
        <dgm:presLayoutVars>
          <dgm:chMax val="0"/>
          <dgm:bulletEnabled val="1"/>
        </dgm:presLayoutVars>
      </dgm:prSet>
      <dgm:spPr/>
    </dgm:pt>
    <dgm:pt modelId="{0606795B-ACF8-4B94-9A76-8977C99191E0}" type="pres">
      <dgm:prSet presAssocID="{3785200B-0A2A-483C-A60A-4BC938A68A68}" presName="spacer" presStyleCnt="0"/>
      <dgm:spPr/>
    </dgm:pt>
    <dgm:pt modelId="{6E84809E-8A74-44AA-81FC-399F409D9F71}" type="pres">
      <dgm:prSet presAssocID="{DFB3FD0E-460E-42EE-9D45-3ED869AF63D5}" presName="parentText" presStyleLbl="node1" presStyleIdx="3" presStyleCnt="5">
        <dgm:presLayoutVars>
          <dgm:chMax val="0"/>
          <dgm:bulletEnabled val="1"/>
        </dgm:presLayoutVars>
      </dgm:prSet>
      <dgm:spPr/>
    </dgm:pt>
    <dgm:pt modelId="{5CC76A4A-7DC5-4B4B-8524-3E75219B489D}" type="pres">
      <dgm:prSet presAssocID="{575DF921-4012-464A-93CA-7349868B03B6}" presName="spacer" presStyleCnt="0"/>
      <dgm:spPr/>
    </dgm:pt>
    <dgm:pt modelId="{914FC057-7533-493A-AEE3-79A74D46F46D}" type="pres">
      <dgm:prSet presAssocID="{B0DE89D9-6EE4-4847-8DA0-C0C679AEE0C0}" presName="parentText" presStyleLbl="node1" presStyleIdx="4" presStyleCnt="5">
        <dgm:presLayoutVars>
          <dgm:chMax val="0"/>
          <dgm:bulletEnabled val="1"/>
        </dgm:presLayoutVars>
      </dgm:prSet>
      <dgm:spPr/>
    </dgm:pt>
  </dgm:ptLst>
  <dgm:cxnLst>
    <dgm:cxn modelId="{6E778D01-F3C9-49CB-960F-06FC56FCE9F5}" srcId="{B038B52A-3DEB-4FEC-A7A0-482974E3BFC8}" destId="{8D07F8AD-ECC2-445B-BAB8-EC61BD72907D}" srcOrd="2" destOrd="0" parTransId="{AD02885E-6C0A-46E4-8C67-0E92FAB53A3A}" sibTransId="{3785200B-0A2A-483C-A60A-4BC938A68A68}"/>
    <dgm:cxn modelId="{8700D10B-B6A7-4843-8E0C-7A4D6E1C2FC2}" type="presOf" srcId="{B0DE89D9-6EE4-4847-8DA0-C0C679AEE0C0}" destId="{914FC057-7533-493A-AEE3-79A74D46F46D}" srcOrd="0" destOrd="0" presId="urn:microsoft.com/office/officeart/2005/8/layout/vList2"/>
    <dgm:cxn modelId="{4F0EAA26-D1F4-4D93-B307-74082B1B877D}" type="presOf" srcId="{E6E93C71-3EF3-471C-8B61-1D84FE7C4885}" destId="{E26F46B9-FE00-41AF-BAB1-946D63E4BDC7}" srcOrd="0" destOrd="0" presId="urn:microsoft.com/office/officeart/2005/8/layout/vList2"/>
    <dgm:cxn modelId="{9392333B-2A3F-4238-9251-27520192B1C5}" type="presOf" srcId="{B038B52A-3DEB-4FEC-A7A0-482974E3BFC8}" destId="{A7D09207-1A09-4D1D-BFD5-AE8566CDBFF0}" srcOrd="0" destOrd="0" presId="urn:microsoft.com/office/officeart/2005/8/layout/vList2"/>
    <dgm:cxn modelId="{A021AC59-FA8B-4CDB-ADB2-03945578F4D4}" type="presOf" srcId="{8D07F8AD-ECC2-445B-BAB8-EC61BD72907D}" destId="{90B0A898-8567-4569-9EF9-EC4DD8384256}" srcOrd="0" destOrd="0" presId="urn:microsoft.com/office/officeart/2005/8/layout/vList2"/>
    <dgm:cxn modelId="{34BAFA9A-8670-4825-8387-1F8AB12E3757}" type="presOf" srcId="{DFB3FD0E-460E-42EE-9D45-3ED869AF63D5}" destId="{6E84809E-8A74-44AA-81FC-399F409D9F71}" srcOrd="0" destOrd="0" presId="urn:microsoft.com/office/officeart/2005/8/layout/vList2"/>
    <dgm:cxn modelId="{DD1745DF-B5E5-4A64-B921-75752CAEF838}" srcId="{B038B52A-3DEB-4FEC-A7A0-482974E3BFC8}" destId="{B0DE89D9-6EE4-4847-8DA0-C0C679AEE0C0}" srcOrd="4" destOrd="0" parTransId="{7A9EC643-52AE-48D0-910C-57AE4C6A6992}" sibTransId="{62DAC220-B874-4C75-A98E-BAD788431C3B}"/>
    <dgm:cxn modelId="{1B4BF4E1-B7F5-4A5E-A151-19342B4E3211}" srcId="{B038B52A-3DEB-4FEC-A7A0-482974E3BFC8}" destId="{55CCB13F-C61B-4D3D-A0FB-DF3CD983B93D}" srcOrd="0" destOrd="0" parTransId="{70F11F18-4F6B-4DF4-82EF-F1FFD8E3342F}" sibTransId="{6DDEEE24-A582-4935-9796-FAE5021FE3AF}"/>
    <dgm:cxn modelId="{CCA577E5-0259-4DD2-A3FC-9B785D65C2B6}" type="presOf" srcId="{55CCB13F-C61B-4D3D-A0FB-DF3CD983B93D}" destId="{7DD08558-F601-4161-8176-0583DF6E3B9C}" srcOrd="0" destOrd="0" presId="urn:microsoft.com/office/officeart/2005/8/layout/vList2"/>
    <dgm:cxn modelId="{EE72A0F0-F5D5-42E4-BCBE-2D82E2AA418F}" srcId="{B038B52A-3DEB-4FEC-A7A0-482974E3BFC8}" destId="{DFB3FD0E-460E-42EE-9D45-3ED869AF63D5}" srcOrd="3" destOrd="0" parTransId="{051FBEBB-777E-4E6F-95BE-F32D17ED8C54}" sibTransId="{575DF921-4012-464A-93CA-7349868B03B6}"/>
    <dgm:cxn modelId="{1F77F7FC-50A9-4E9E-973B-A7B3A3299FFD}" srcId="{B038B52A-3DEB-4FEC-A7A0-482974E3BFC8}" destId="{E6E93C71-3EF3-471C-8B61-1D84FE7C4885}" srcOrd="1" destOrd="0" parTransId="{8F796E1B-7320-445D-B616-2143EB9DA303}" sibTransId="{3BD17C5E-EFEF-48AE-9837-BF3FA7C0274E}"/>
    <dgm:cxn modelId="{E6A6048C-2F4E-41A3-AA63-7AB4CF1BCD00}" type="presParOf" srcId="{A7D09207-1A09-4D1D-BFD5-AE8566CDBFF0}" destId="{7DD08558-F601-4161-8176-0583DF6E3B9C}" srcOrd="0" destOrd="0" presId="urn:microsoft.com/office/officeart/2005/8/layout/vList2"/>
    <dgm:cxn modelId="{3471FC3E-02D5-46D8-998B-E49200E234B9}" type="presParOf" srcId="{A7D09207-1A09-4D1D-BFD5-AE8566CDBFF0}" destId="{46AC04B9-0AFC-45F1-99E1-DF6324C0894F}" srcOrd="1" destOrd="0" presId="urn:microsoft.com/office/officeart/2005/8/layout/vList2"/>
    <dgm:cxn modelId="{A3D1CA0D-1AFA-4DF5-BB20-895BD9B15739}" type="presParOf" srcId="{A7D09207-1A09-4D1D-BFD5-AE8566CDBFF0}" destId="{E26F46B9-FE00-41AF-BAB1-946D63E4BDC7}" srcOrd="2" destOrd="0" presId="urn:microsoft.com/office/officeart/2005/8/layout/vList2"/>
    <dgm:cxn modelId="{6B24B097-AD45-4954-A892-5BA03AA0DEE7}" type="presParOf" srcId="{A7D09207-1A09-4D1D-BFD5-AE8566CDBFF0}" destId="{D61D2A20-A2A3-4060-AF1C-C686C08A2156}" srcOrd="3" destOrd="0" presId="urn:microsoft.com/office/officeart/2005/8/layout/vList2"/>
    <dgm:cxn modelId="{5F312396-779A-434B-8229-4A3CDCA85D0B}" type="presParOf" srcId="{A7D09207-1A09-4D1D-BFD5-AE8566CDBFF0}" destId="{90B0A898-8567-4569-9EF9-EC4DD8384256}" srcOrd="4" destOrd="0" presId="urn:microsoft.com/office/officeart/2005/8/layout/vList2"/>
    <dgm:cxn modelId="{25FAAC1E-FE3E-4FD7-ACE3-5411381F87F9}" type="presParOf" srcId="{A7D09207-1A09-4D1D-BFD5-AE8566CDBFF0}" destId="{0606795B-ACF8-4B94-9A76-8977C99191E0}" srcOrd="5" destOrd="0" presId="urn:microsoft.com/office/officeart/2005/8/layout/vList2"/>
    <dgm:cxn modelId="{5CDE6C4D-C384-4404-8E49-4E2AFEA88982}" type="presParOf" srcId="{A7D09207-1A09-4D1D-BFD5-AE8566CDBFF0}" destId="{6E84809E-8A74-44AA-81FC-399F409D9F71}" srcOrd="6" destOrd="0" presId="urn:microsoft.com/office/officeart/2005/8/layout/vList2"/>
    <dgm:cxn modelId="{5F5F0741-D9E2-4705-B0CA-429E3B2C2B87}" type="presParOf" srcId="{A7D09207-1A09-4D1D-BFD5-AE8566CDBFF0}" destId="{5CC76A4A-7DC5-4B4B-8524-3E75219B489D}" srcOrd="7" destOrd="0" presId="urn:microsoft.com/office/officeart/2005/8/layout/vList2"/>
    <dgm:cxn modelId="{5AB28E78-194D-47F2-81D3-0BA16ACEA7A4}" type="presParOf" srcId="{A7D09207-1A09-4D1D-BFD5-AE8566CDBFF0}" destId="{914FC057-7533-493A-AEE3-79A74D46F46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62BB572-6763-45C3-97AD-46692089174B}"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0CF91110-AC73-456D-8BD3-EDB9D76DC63A}">
      <dgm:prSet/>
      <dgm:spPr/>
      <dgm:t>
        <a:bodyPr/>
        <a:lstStyle/>
        <a:p>
          <a:r>
            <a:rPr lang="en-GB" dirty="0"/>
            <a:t>Collective bargaining is the process of negotiation that trade unions and employers carry out in order  to come to an agreement that applies to a group of workers</a:t>
          </a:r>
          <a:endParaRPr lang="en-US" dirty="0"/>
        </a:p>
      </dgm:t>
    </dgm:pt>
    <dgm:pt modelId="{3B9D7D69-7E49-41E5-88C7-1E3578278CF7}" type="parTrans" cxnId="{EA80D0EB-D4E6-45A8-ADF3-454ABFDEE76F}">
      <dgm:prSet/>
      <dgm:spPr/>
      <dgm:t>
        <a:bodyPr/>
        <a:lstStyle/>
        <a:p>
          <a:endParaRPr lang="en-US"/>
        </a:p>
      </dgm:t>
    </dgm:pt>
    <dgm:pt modelId="{24F543ED-5896-4911-A87F-2F09E8527986}" type="sibTrans" cxnId="{EA80D0EB-D4E6-45A8-ADF3-454ABFDEE76F}">
      <dgm:prSet/>
      <dgm:spPr/>
      <dgm:t>
        <a:bodyPr/>
        <a:lstStyle/>
        <a:p>
          <a:endParaRPr lang="en-US"/>
        </a:p>
      </dgm:t>
    </dgm:pt>
    <dgm:pt modelId="{B0FC75DD-D3B9-4C43-8D1D-3D44145473B9}">
      <dgm:prSet/>
      <dgm:spPr/>
      <dgm:t>
        <a:bodyPr/>
        <a:lstStyle/>
        <a:p>
          <a:r>
            <a:rPr lang="en-GB" dirty="0"/>
            <a:t>As an EIS member, your terms and conditions are negotiated at the Scottish Negotiating Committee for Teachers (SNCT) and your Local Negotiating Committee for Teachers (LNCT)</a:t>
          </a:r>
          <a:endParaRPr lang="en-US" dirty="0"/>
        </a:p>
      </dgm:t>
    </dgm:pt>
    <dgm:pt modelId="{00C25B48-E744-470F-8208-CCE014809367}" type="parTrans" cxnId="{3A37887B-D931-4AC3-92C3-B3B2B72398E5}">
      <dgm:prSet/>
      <dgm:spPr/>
      <dgm:t>
        <a:bodyPr/>
        <a:lstStyle/>
        <a:p>
          <a:endParaRPr lang="en-US"/>
        </a:p>
      </dgm:t>
    </dgm:pt>
    <dgm:pt modelId="{247853DE-B139-4CD7-A6A0-E035E33C991D}" type="sibTrans" cxnId="{3A37887B-D931-4AC3-92C3-B3B2B72398E5}">
      <dgm:prSet/>
      <dgm:spPr/>
      <dgm:t>
        <a:bodyPr/>
        <a:lstStyle/>
        <a:p>
          <a:endParaRPr lang="en-US"/>
        </a:p>
      </dgm:t>
    </dgm:pt>
    <dgm:pt modelId="{0A25E60E-5C47-4072-ABF5-8B5338CD80E2}">
      <dgm:prSet/>
      <dgm:spPr/>
      <dgm:t>
        <a:bodyPr/>
        <a:lstStyle/>
        <a:p>
          <a:r>
            <a:rPr lang="en-GB" dirty="0"/>
            <a:t>Every council has an LNCT and each union has representatives at the LNCT, including your LA Secretary</a:t>
          </a:r>
          <a:endParaRPr lang="en-US" dirty="0"/>
        </a:p>
      </dgm:t>
    </dgm:pt>
    <dgm:pt modelId="{2508953F-4E48-4C91-ABB1-9D72983B1595}" type="parTrans" cxnId="{1036D6C6-1194-41AC-BAAB-6A0EF3468844}">
      <dgm:prSet/>
      <dgm:spPr/>
      <dgm:t>
        <a:bodyPr/>
        <a:lstStyle/>
        <a:p>
          <a:endParaRPr lang="en-US"/>
        </a:p>
      </dgm:t>
    </dgm:pt>
    <dgm:pt modelId="{60339741-1B07-4A18-A774-3377747BB651}" type="sibTrans" cxnId="{1036D6C6-1194-41AC-BAAB-6A0EF3468844}">
      <dgm:prSet/>
      <dgm:spPr/>
      <dgm:t>
        <a:bodyPr/>
        <a:lstStyle/>
        <a:p>
          <a:endParaRPr lang="en-US"/>
        </a:p>
      </dgm:t>
    </dgm:pt>
    <dgm:pt modelId="{10F44EFA-8758-4ACA-9669-9F2B9896FEC9}">
      <dgm:prSet/>
      <dgm:spPr/>
      <dgm:t>
        <a:bodyPr/>
        <a:lstStyle/>
        <a:p>
          <a:r>
            <a:rPr lang="en-GB" dirty="0"/>
            <a:t>The LNCT has the power to vary certain devolved matters locally</a:t>
          </a:r>
          <a:endParaRPr lang="en-US" dirty="0"/>
        </a:p>
      </dgm:t>
    </dgm:pt>
    <dgm:pt modelId="{9F5655D7-D1AE-4EA8-BB45-A913ECC24216}" type="parTrans" cxnId="{F01CECA2-E32D-40A7-B16A-E4268B814952}">
      <dgm:prSet/>
      <dgm:spPr/>
      <dgm:t>
        <a:bodyPr/>
        <a:lstStyle/>
        <a:p>
          <a:endParaRPr lang="en-US"/>
        </a:p>
      </dgm:t>
    </dgm:pt>
    <dgm:pt modelId="{59625CDD-1FCA-49FC-9C35-F1ED3380298D}" type="sibTrans" cxnId="{F01CECA2-E32D-40A7-B16A-E4268B814952}">
      <dgm:prSet/>
      <dgm:spPr/>
      <dgm:t>
        <a:bodyPr/>
        <a:lstStyle/>
        <a:p>
          <a:endParaRPr lang="en-US"/>
        </a:p>
      </dgm:t>
    </dgm:pt>
    <dgm:pt modelId="{6BA32DC1-B005-41B6-B8CA-60F4F33B9489}" type="pres">
      <dgm:prSet presAssocID="{162BB572-6763-45C3-97AD-46692089174B}" presName="linear" presStyleCnt="0">
        <dgm:presLayoutVars>
          <dgm:animLvl val="lvl"/>
          <dgm:resizeHandles val="exact"/>
        </dgm:presLayoutVars>
      </dgm:prSet>
      <dgm:spPr/>
    </dgm:pt>
    <dgm:pt modelId="{F7935F65-E780-489E-B6C2-01B061E3F8A8}" type="pres">
      <dgm:prSet presAssocID="{0CF91110-AC73-456D-8BD3-EDB9D76DC63A}" presName="parentText" presStyleLbl="node1" presStyleIdx="0" presStyleCnt="4">
        <dgm:presLayoutVars>
          <dgm:chMax val="0"/>
          <dgm:bulletEnabled val="1"/>
        </dgm:presLayoutVars>
      </dgm:prSet>
      <dgm:spPr/>
    </dgm:pt>
    <dgm:pt modelId="{8BD870C0-84F8-4021-8E79-331FD5E8F6AD}" type="pres">
      <dgm:prSet presAssocID="{24F543ED-5896-4911-A87F-2F09E8527986}" presName="spacer" presStyleCnt="0"/>
      <dgm:spPr/>
    </dgm:pt>
    <dgm:pt modelId="{0F4899B9-0700-4A52-A2A8-DA4826685006}" type="pres">
      <dgm:prSet presAssocID="{B0FC75DD-D3B9-4C43-8D1D-3D44145473B9}" presName="parentText" presStyleLbl="node1" presStyleIdx="1" presStyleCnt="4">
        <dgm:presLayoutVars>
          <dgm:chMax val="0"/>
          <dgm:bulletEnabled val="1"/>
        </dgm:presLayoutVars>
      </dgm:prSet>
      <dgm:spPr/>
    </dgm:pt>
    <dgm:pt modelId="{FBA366A0-E18C-4616-ACC5-1D342873BDB1}" type="pres">
      <dgm:prSet presAssocID="{247853DE-B139-4CD7-A6A0-E035E33C991D}" presName="spacer" presStyleCnt="0"/>
      <dgm:spPr/>
    </dgm:pt>
    <dgm:pt modelId="{97319683-63DC-410F-B7F2-43103AC23517}" type="pres">
      <dgm:prSet presAssocID="{0A25E60E-5C47-4072-ABF5-8B5338CD80E2}" presName="parentText" presStyleLbl="node1" presStyleIdx="2" presStyleCnt="4">
        <dgm:presLayoutVars>
          <dgm:chMax val="0"/>
          <dgm:bulletEnabled val="1"/>
        </dgm:presLayoutVars>
      </dgm:prSet>
      <dgm:spPr/>
    </dgm:pt>
    <dgm:pt modelId="{482E9C12-6112-4BA8-BCB6-2C69245B6A34}" type="pres">
      <dgm:prSet presAssocID="{60339741-1B07-4A18-A774-3377747BB651}" presName="spacer" presStyleCnt="0"/>
      <dgm:spPr/>
    </dgm:pt>
    <dgm:pt modelId="{A4F5692F-4283-4F9C-AD35-99ADBC7F247C}" type="pres">
      <dgm:prSet presAssocID="{10F44EFA-8758-4ACA-9669-9F2B9896FEC9}" presName="parentText" presStyleLbl="node1" presStyleIdx="3" presStyleCnt="4">
        <dgm:presLayoutVars>
          <dgm:chMax val="0"/>
          <dgm:bulletEnabled val="1"/>
        </dgm:presLayoutVars>
      </dgm:prSet>
      <dgm:spPr/>
    </dgm:pt>
  </dgm:ptLst>
  <dgm:cxnLst>
    <dgm:cxn modelId="{53F3FB06-2CC2-4DD4-85F7-DFAB4A22AE72}" type="presOf" srcId="{10F44EFA-8758-4ACA-9669-9F2B9896FEC9}" destId="{A4F5692F-4283-4F9C-AD35-99ADBC7F247C}" srcOrd="0" destOrd="0" presId="urn:microsoft.com/office/officeart/2005/8/layout/vList2"/>
    <dgm:cxn modelId="{6A5FC549-20F4-411D-A630-7A7434114BE9}" type="presOf" srcId="{0CF91110-AC73-456D-8BD3-EDB9D76DC63A}" destId="{F7935F65-E780-489E-B6C2-01B061E3F8A8}" srcOrd="0" destOrd="0" presId="urn:microsoft.com/office/officeart/2005/8/layout/vList2"/>
    <dgm:cxn modelId="{47E6E84C-0ECE-446D-BD5D-BED5DACFDA07}" type="presOf" srcId="{B0FC75DD-D3B9-4C43-8D1D-3D44145473B9}" destId="{0F4899B9-0700-4A52-A2A8-DA4826685006}" srcOrd="0" destOrd="0" presId="urn:microsoft.com/office/officeart/2005/8/layout/vList2"/>
    <dgm:cxn modelId="{3A37887B-D931-4AC3-92C3-B3B2B72398E5}" srcId="{162BB572-6763-45C3-97AD-46692089174B}" destId="{B0FC75DD-D3B9-4C43-8D1D-3D44145473B9}" srcOrd="1" destOrd="0" parTransId="{00C25B48-E744-470F-8208-CCE014809367}" sibTransId="{247853DE-B139-4CD7-A6A0-E035E33C991D}"/>
    <dgm:cxn modelId="{F01CECA2-E32D-40A7-B16A-E4268B814952}" srcId="{162BB572-6763-45C3-97AD-46692089174B}" destId="{10F44EFA-8758-4ACA-9669-9F2B9896FEC9}" srcOrd="3" destOrd="0" parTransId="{9F5655D7-D1AE-4EA8-BB45-A913ECC24216}" sibTransId="{59625CDD-1FCA-49FC-9C35-F1ED3380298D}"/>
    <dgm:cxn modelId="{1036D6C6-1194-41AC-BAAB-6A0EF3468844}" srcId="{162BB572-6763-45C3-97AD-46692089174B}" destId="{0A25E60E-5C47-4072-ABF5-8B5338CD80E2}" srcOrd="2" destOrd="0" parTransId="{2508953F-4E48-4C91-ABB1-9D72983B1595}" sibTransId="{60339741-1B07-4A18-A774-3377747BB651}"/>
    <dgm:cxn modelId="{ACD89DC8-D6DF-41BC-8715-8428664C416A}" type="presOf" srcId="{0A25E60E-5C47-4072-ABF5-8B5338CD80E2}" destId="{97319683-63DC-410F-B7F2-43103AC23517}" srcOrd="0" destOrd="0" presId="urn:microsoft.com/office/officeart/2005/8/layout/vList2"/>
    <dgm:cxn modelId="{31F2D3D8-6CB1-41B4-A2AB-C405AB39E167}" type="presOf" srcId="{162BB572-6763-45C3-97AD-46692089174B}" destId="{6BA32DC1-B005-41B6-B8CA-60F4F33B9489}" srcOrd="0" destOrd="0" presId="urn:microsoft.com/office/officeart/2005/8/layout/vList2"/>
    <dgm:cxn modelId="{EA80D0EB-D4E6-45A8-ADF3-454ABFDEE76F}" srcId="{162BB572-6763-45C3-97AD-46692089174B}" destId="{0CF91110-AC73-456D-8BD3-EDB9D76DC63A}" srcOrd="0" destOrd="0" parTransId="{3B9D7D69-7E49-41E5-88C7-1E3578278CF7}" sibTransId="{24F543ED-5896-4911-A87F-2F09E8527986}"/>
    <dgm:cxn modelId="{BEFA640C-C9BC-41DD-95B2-9144CB0B7157}" type="presParOf" srcId="{6BA32DC1-B005-41B6-B8CA-60F4F33B9489}" destId="{F7935F65-E780-489E-B6C2-01B061E3F8A8}" srcOrd="0" destOrd="0" presId="urn:microsoft.com/office/officeart/2005/8/layout/vList2"/>
    <dgm:cxn modelId="{185B2FAC-DE9A-4EFE-8A29-55B5F1CBA256}" type="presParOf" srcId="{6BA32DC1-B005-41B6-B8CA-60F4F33B9489}" destId="{8BD870C0-84F8-4021-8E79-331FD5E8F6AD}" srcOrd="1" destOrd="0" presId="urn:microsoft.com/office/officeart/2005/8/layout/vList2"/>
    <dgm:cxn modelId="{20CDB6A1-3E22-4BEC-BD53-0CE87E49B59C}" type="presParOf" srcId="{6BA32DC1-B005-41B6-B8CA-60F4F33B9489}" destId="{0F4899B9-0700-4A52-A2A8-DA4826685006}" srcOrd="2" destOrd="0" presId="urn:microsoft.com/office/officeart/2005/8/layout/vList2"/>
    <dgm:cxn modelId="{D7D600CD-5F2F-42E6-9890-2777BF2CB763}" type="presParOf" srcId="{6BA32DC1-B005-41B6-B8CA-60F4F33B9489}" destId="{FBA366A0-E18C-4616-ACC5-1D342873BDB1}" srcOrd="3" destOrd="0" presId="urn:microsoft.com/office/officeart/2005/8/layout/vList2"/>
    <dgm:cxn modelId="{AF63C98E-A277-4F49-9F9E-C7BAA77C68D5}" type="presParOf" srcId="{6BA32DC1-B005-41B6-B8CA-60F4F33B9489}" destId="{97319683-63DC-410F-B7F2-43103AC23517}" srcOrd="4" destOrd="0" presId="urn:microsoft.com/office/officeart/2005/8/layout/vList2"/>
    <dgm:cxn modelId="{782065E1-4B9A-4A0F-8AE0-5CE364DAAAA4}" type="presParOf" srcId="{6BA32DC1-B005-41B6-B8CA-60F4F33B9489}" destId="{482E9C12-6112-4BA8-BCB6-2C69245B6A34}" srcOrd="5" destOrd="0" presId="urn:microsoft.com/office/officeart/2005/8/layout/vList2"/>
    <dgm:cxn modelId="{E0FC5DD5-272C-4EBA-B7C6-ED01A81A26F8}" type="presParOf" srcId="{6BA32DC1-B005-41B6-B8CA-60F4F33B9489}" destId="{A4F5692F-4283-4F9C-AD35-99ADBC7F247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161305-217F-423E-BF2E-1E4F66EC71B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208691F-CD11-4F79-BF0F-A394168B7AB3}">
      <dgm:prSet/>
      <dgm:spPr>
        <a:solidFill>
          <a:srgbClr val="4DCBD1"/>
        </a:solidFill>
      </dgm:spPr>
      <dgm:t>
        <a:bodyPr/>
        <a:lstStyle/>
        <a:p>
          <a:r>
            <a:rPr lang="en-GB" dirty="0"/>
            <a:t>The process by which the employer and TU establish an agreed output, e.g. agreement or decision. In negotiations the parties are equal and the responsibility for an output is jointly held between the two parties. [It is distinct from consultation where the responsibility for decision making lies with the employer.</a:t>
          </a:r>
          <a:endParaRPr lang="en-US" dirty="0"/>
        </a:p>
      </dgm:t>
    </dgm:pt>
    <dgm:pt modelId="{7524D91A-80EF-4B99-A024-B268F6A53585}" type="parTrans" cxnId="{41F7CC3C-C8D1-4222-A8E7-F0259194DA7B}">
      <dgm:prSet/>
      <dgm:spPr/>
      <dgm:t>
        <a:bodyPr/>
        <a:lstStyle/>
        <a:p>
          <a:endParaRPr lang="en-US"/>
        </a:p>
      </dgm:t>
    </dgm:pt>
    <dgm:pt modelId="{1DEBD0DC-404A-4566-9631-B4AE06F514E5}" type="sibTrans" cxnId="{41F7CC3C-C8D1-4222-A8E7-F0259194DA7B}">
      <dgm:prSet/>
      <dgm:spPr/>
      <dgm:t>
        <a:bodyPr/>
        <a:lstStyle/>
        <a:p>
          <a:endParaRPr lang="en-US"/>
        </a:p>
      </dgm:t>
    </dgm:pt>
    <dgm:pt modelId="{B43C4341-3AB3-472D-9141-321190767EF5}">
      <dgm:prSet/>
      <dgm:spPr>
        <a:solidFill>
          <a:schemeClr val="accent5"/>
        </a:solidFill>
      </dgm:spPr>
      <dgm:t>
        <a:bodyPr/>
        <a:lstStyle/>
        <a:p>
          <a:r>
            <a:rPr lang="en-GB"/>
            <a:t>Negotiation is a method of resolving conflicting aims. Whilst it can be a formal set piece process, it is an everyday activity. </a:t>
          </a:r>
          <a:endParaRPr lang="en-US"/>
        </a:p>
      </dgm:t>
    </dgm:pt>
    <dgm:pt modelId="{9298E955-41F7-4ADF-85F2-E1EF91E30FC5}" type="parTrans" cxnId="{4CBF6830-2DE1-490C-9F54-214A7A21061A}">
      <dgm:prSet/>
      <dgm:spPr/>
      <dgm:t>
        <a:bodyPr/>
        <a:lstStyle/>
        <a:p>
          <a:endParaRPr lang="en-US"/>
        </a:p>
      </dgm:t>
    </dgm:pt>
    <dgm:pt modelId="{371B8E15-D5FA-4156-98D0-D99EB30115FC}" type="sibTrans" cxnId="{4CBF6830-2DE1-490C-9F54-214A7A21061A}">
      <dgm:prSet/>
      <dgm:spPr/>
      <dgm:t>
        <a:bodyPr/>
        <a:lstStyle/>
        <a:p>
          <a:endParaRPr lang="en-US"/>
        </a:p>
      </dgm:t>
    </dgm:pt>
    <dgm:pt modelId="{EC59BC93-3339-47C5-834A-FF076DCD0E26}">
      <dgm:prSet/>
      <dgm:spPr>
        <a:solidFill>
          <a:srgbClr val="92D050"/>
        </a:solidFill>
      </dgm:spPr>
      <dgm:t>
        <a:bodyPr/>
        <a:lstStyle/>
        <a:p>
          <a:r>
            <a:rPr lang="en-GB" dirty="0"/>
            <a:t>Negotiation can be a long or short process and may involve leveraging the TUs position by campaigning in order to move the employer to an agreement point.</a:t>
          </a:r>
          <a:endParaRPr lang="en-US" dirty="0"/>
        </a:p>
      </dgm:t>
    </dgm:pt>
    <dgm:pt modelId="{F27FD1A7-80AA-4A5B-8BB7-B8052FD9DEE1}" type="parTrans" cxnId="{CDCF8A2D-1BD0-4FF4-9472-FDDF7FEC7552}">
      <dgm:prSet/>
      <dgm:spPr/>
      <dgm:t>
        <a:bodyPr/>
        <a:lstStyle/>
        <a:p>
          <a:endParaRPr lang="en-US"/>
        </a:p>
      </dgm:t>
    </dgm:pt>
    <dgm:pt modelId="{4910C1B2-E51B-4895-A5BE-1E564E0BB101}" type="sibTrans" cxnId="{CDCF8A2D-1BD0-4FF4-9472-FDDF7FEC7552}">
      <dgm:prSet/>
      <dgm:spPr/>
      <dgm:t>
        <a:bodyPr/>
        <a:lstStyle/>
        <a:p>
          <a:endParaRPr lang="en-US"/>
        </a:p>
      </dgm:t>
    </dgm:pt>
    <dgm:pt modelId="{C260C34A-AA4F-4609-8CAE-AB0933E00463}" type="pres">
      <dgm:prSet presAssocID="{85161305-217F-423E-BF2E-1E4F66EC71B3}" presName="linear" presStyleCnt="0">
        <dgm:presLayoutVars>
          <dgm:animLvl val="lvl"/>
          <dgm:resizeHandles val="exact"/>
        </dgm:presLayoutVars>
      </dgm:prSet>
      <dgm:spPr/>
    </dgm:pt>
    <dgm:pt modelId="{EC4F18CC-3000-4235-8233-189ED63962CD}" type="pres">
      <dgm:prSet presAssocID="{2208691F-CD11-4F79-BF0F-A394168B7AB3}" presName="parentText" presStyleLbl="node1" presStyleIdx="0" presStyleCnt="3">
        <dgm:presLayoutVars>
          <dgm:chMax val="0"/>
          <dgm:bulletEnabled val="1"/>
        </dgm:presLayoutVars>
      </dgm:prSet>
      <dgm:spPr/>
    </dgm:pt>
    <dgm:pt modelId="{835F6613-E9C9-47E7-B5F0-1C9F49BF7062}" type="pres">
      <dgm:prSet presAssocID="{1DEBD0DC-404A-4566-9631-B4AE06F514E5}" presName="spacer" presStyleCnt="0"/>
      <dgm:spPr/>
    </dgm:pt>
    <dgm:pt modelId="{7ADAA2D3-8349-4A60-8A82-46F77998DE42}" type="pres">
      <dgm:prSet presAssocID="{B43C4341-3AB3-472D-9141-321190767EF5}" presName="parentText" presStyleLbl="node1" presStyleIdx="1" presStyleCnt="3">
        <dgm:presLayoutVars>
          <dgm:chMax val="0"/>
          <dgm:bulletEnabled val="1"/>
        </dgm:presLayoutVars>
      </dgm:prSet>
      <dgm:spPr/>
    </dgm:pt>
    <dgm:pt modelId="{8EA62321-B396-4977-8A0B-83171A5F8635}" type="pres">
      <dgm:prSet presAssocID="{371B8E15-D5FA-4156-98D0-D99EB30115FC}" presName="spacer" presStyleCnt="0"/>
      <dgm:spPr/>
    </dgm:pt>
    <dgm:pt modelId="{1E0D4098-9FBA-4E4D-B962-167CC7DDC6CC}" type="pres">
      <dgm:prSet presAssocID="{EC59BC93-3339-47C5-834A-FF076DCD0E26}" presName="parentText" presStyleLbl="node1" presStyleIdx="2" presStyleCnt="3">
        <dgm:presLayoutVars>
          <dgm:chMax val="0"/>
          <dgm:bulletEnabled val="1"/>
        </dgm:presLayoutVars>
      </dgm:prSet>
      <dgm:spPr/>
    </dgm:pt>
  </dgm:ptLst>
  <dgm:cxnLst>
    <dgm:cxn modelId="{CDCF8A2D-1BD0-4FF4-9472-FDDF7FEC7552}" srcId="{85161305-217F-423E-BF2E-1E4F66EC71B3}" destId="{EC59BC93-3339-47C5-834A-FF076DCD0E26}" srcOrd="2" destOrd="0" parTransId="{F27FD1A7-80AA-4A5B-8BB7-B8052FD9DEE1}" sibTransId="{4910C1B2-E51B-4895-A5BE-1E564E0BB101}"/>
    <dgm:cxn modelId="{4CBF6830-2DE1-490C-9F54-214A7A21061A}" srcId="{85161305-217F-423E-BF2E-1E4F66EC71B3}" destId="{B43C4341-3AB3-472D-9141-321190767EF5}" srcOrd="1" destOrd="0" parTransId="{9298E955-41F7-4ADF-85F2-E1EF91E30FC5}" sibTransId="{371B8E15-D5FA-4156-98D0-D99EB30115FC}"/>
    <dgm:cxn modelId="{41F7CC3C-C8D1-4222-A8E7-F0259194DA7B}" srcId="{85161305-217F-423E-BF2E-1E4F66EC71B3}" destId="{2208691F-CD11-4F79-BF0F-A394168B7AB3}" srcOrd="0" destOrd="0" parTransId="{7524D91A-80EF-4B99-A024-B268F6A53585}" sibTransId="{1DEBD0DC-404A-4566-9631-B4AE06F514E5}"/>
    <dgm:cxn modelId="{7792DA47-6362-46CE-BAEF-63CCD4825A71}" type="presOf" srcId="{2208691F-CD11-4F79-BF0F-A394168B7AB3}" destId="{EC4F18CC-3000-4235-8233-189ED63962CD}" srcOrd="0" destOrd="0" presId="urn:microsoft.com/office/officeart/2005/8/layout/vList2"/>
    <dgm:cxn modelId="{D803A971-BC0D-42DF-A1F0-5566C4DE61D6}" type="presOf" srcId="{85161305-217F-423E-BF2E-1E4F66EC71B3}" destId="{C260C34A-AA4F-4609-8CAE-AB0933E00463}" srcOrd="0" destOrd="0" presId="urn:microsoft.com/office/officeart/2005/8/layout/vList2"/>
    <dgm:cxn modelId="{DE6D1C83-C00B-48A3-9E5F-3E07E2D94E54}" type="presOf" srcId="{EC59BC93-3339-47C5-834A-FF076DCD0E26}" destId="{1E0D4098-9FBA-4E4D-B962-167CC7DDC6CC}" srcOrd="0" destOrd="0" presId="urn:microsoft.com/office/officeart/2005/8/layout/vList2"/>
    <dgm:cxn modelId="{846B4583-012D-4D63-8F25-03135D30D398}" type="presOf" srcId="{B43C4341-3AB3-472D-9141-321190767EF5}" destId="{7ADAA2D3-8349-4A60-8A82-46F77998DE42}" srcOrd="0" destOrd="0" presId="urn:microsoft.com/office/officeart/2005/8/layout/vList2"/>
    <dgm:cxn modelId="{A8A16B65-AD77-4DBD-A7E9-E3B54E4B7B0F}" type="presParOf" srcId="{C260C34A-AA4F-4609-8CAE-AB0933E00463}" destId="{EC4F18CC-3000-4235-8233-189ED63962CD}" srcOrd="0" destOrd="0" presId="urn:microsoft.com/office/officeart/2005/8/layout/vList2"/>
    <dgm:cxn modelId="{9152C324-7BB1-4851-9DD7-A3D2A0593BC6}" type="presParOf" srcId="{C260C34A-AA4F-4609-8CAE-AB0933E00463}" destId="{835F6613-E9C9-47E7-B5F0-1C9F49BF7062}" srcOrd="1" destOrd="0" presId="urn:microsoft.com/office/officeart/2005/8/layout/vList2"/>
    <dgm:cxn modelId="{6E969D3B-4276-4283-8DD0-6BB99CF7CBE4}" type="presParOf" srcId="{C260C34A-AA4F-4609-8CAE-AB0933E00463}" destId="{7ADAA2D3-8349-4A60-8A82-46F77998DE42}" srcOrd="2" destOrd="0" presId="urn:microsoft.com/office/officeart/2005/8/layout/vList2"/>
    <dgm:cxn modelId="{587373AA-3F9D-46AD-8D2A-37CEE45158C8}" type="presParOf" srcId="{C260C34A-AA4F-4609-8CAE-AB0933E00463}" destId="{8EA62321-B396-4977-8A0B-83171A5F8635}" srcOrd="3" destOrd="0" presId="urn:microsoft.com/office/officeart/2005/8/layout/vList2"/>
    <dgm:cxn modelId="{498DDC47-5005-4A5F-BD56-80F1B81B7E18}" type="presParOf" srcId="{C260C34A-AA4F-4609-8CAE-AB0933E00463}" destId="{1E0D4098-9FBA-4E4D-B962-167CC7DDC6C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AAFAB7A-3B17-4550-93C3-701575DB651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503638B-CA3B-413F-86BE-917FD8D6EF4A}">
      <dgm:prSet/>
      <dgm:spPr/>
      <dgm:t>
        <a:bodyPr/>
        <a:lstStyle/>
        <a:p>
          <a:pPr>
            <a:lnSpc>
              <a:spcPct val="100000"/>
            </a:lnSpc>
          </a:pPr>
          <a:r>
            <a:rPr lang="en-GB"/>
            <a:t>Read the statements in your Participant’s Guide</a:t>
          </a:r>
          <a:endParaRPr lang="en-US"/>
        </a:p>
      </dgm:t>
    </dgm:pt>
    <dgm:pt modelId="{39D59220-440E-4859-BC45-18DEC8D861B0}" type="parTrans" cxnId="{A3FB9804-D8DD-462C-BFD0-BA87E67B7635}">
      <dgm:prSet/>
      <dgm:spPr/>
      <dgm:t>
        <a:bodyPr/>
        <a:lstStyle/>
        <a:p>
          <a:endParaRPr lang="en-US"/>
        </a:p>
      </dgm:t>
    </dgm:pt>
    <dgm:pt modelId="{924AABE7-DA15-4B9A-AEC5-6099D941457D}" type="sibTrans" cxnId="{A3FB9804-D8DD-462C-BFD0-BA87E67B7635}">
      <dgm:prSet/>
      <dgm:spPr/>
      <dgm:t>
        <a:bodyPr/>
        <a:lstStyle/>
        <a:p>
          <a:endParaRPr lang="en-US"/>
        </a:p>
      </dgm:t>
    </dgm:pt>
    <dgm:pt modelId="{13D19356-6F96-4CC3-8FD2-62B0177FDF62}">
      <dgm:prSet/>
      <dgm:spPr/>
      <dgm:t>
        <a:bodyPr/>
        <a:lstStyle/>
        <a:p>
          <a:pPr>
            <a:lnSpc>
              <a:spcPct val="100000"/>
            </a:lnSpc>
          </a:pPr>
          <a:r>
            <a:rPr lang="en-GB"/>
            <a:t>How far do you agree or disagree with them? </a:t>
          </a:r>
          <a:endParaRPr lang="en-US"/>
        </a:p>
      </dgm:t>
    </dgm:pt>
    <dgm:pt modelId="{B0AD1B51-C287-4EEA-A116-EBEE21C8E226}" type="parTrans" cxnId="{B5162886-7090-42D4-8E26-3902F6D75D69}">
      <dgm:prSet/>
      <dgm:spPr/>
      <dgm:t>
        <a:bodyPr/>
        <a:lstStyle/>
        <a:p>
          <a:endParaRPr lang="en-US"/>
        </a:p>
      </dgm:t>
    </dgm:pt>
    <dgm:pt modelId="{2B2696EB-5621-4C59-B5AD-F0659F0E1C5F}" type="sibTrans" cxnId="{B5162886-7090-42D4-8E26-3902F6D75D69}">
      <dgm:prSet/>
      <dgm:spPr/>
      <dgm:t>
        <a:bodyPr/>
        <a:lstStyle/>
        <a:p>
          <a:endParaRPr lang="en-US"/>
        </a:p>
      </dgm:t>
    </dgm:pt>
    <dgm:pt modelId="{87C7AB37-4F39-4F20-9E50-0238ACCBD46F}" type="pres">
      <dgm:prSet presAssocID="{9AAFAB7A-3B17-4550-93C3-701575DB6512}" presName="root" presStyleCnt="0">
        <dgm:presLayoutVars>
          <dgm:dir/>
          <dgm:resizeHandles val="exact"/>
        </dgm:presLayoutVars>
      </dgm:prSet>
      <dgm:spPr/>
    </dgm:pt>
    <dgm:pt modelId="{370A8A5D-4FA0-488B-B0F6-2C3D87B60D17}" type="pres">
      <dgm:prSet presAssocID="{5503638B-CA3B-413F-86BE-917FD8D6EF4A}" presName="compNode" presStyleCnt="0"/>
      <dgm:spPr/>
    </dgm:pt>
    <dgm:pt modelId="{8B1B9746-3914-4347-A553-387AE99C3482}" type="pres">
      <dgm:prSet presAssocID="{5503638B-CA3B-413F-86BE-917FD8D6EF4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pen Book"/>
        </a:ext>
      </dgm:extLst>
    </dgm:pt>
    <dgm:pt modelId="{C9811DEC-F69B-447D-B79A-6F332E4102D7}" type="pres">
      <dgm:prSet presAssocID="{5503638B-CA3B-413F-86BE-917FD8D6EF4A}" presName="spaceRect" presStyleCnt="0"/>
      <dgm:spPr/>
    </dgm:pt>
    <dgm:pt modelId="{DDEF90E1-EEBD-4A49-ACF8-E4E21361274C}" type="pres">
      <dgm:prSet presAssocID="{5503638B-CA3B-413F-86BE-917FD8D6EF4A}" presName="textRect" presStyleLbl="revTx" presStyleIdx="0" presStyleCnt="2">
        <dgm:presLayoutVars>
          <dgm:chMax val="1"/>
          <dgm:chPref val="1"/>
        </dgm:presLayoutVars>
      </dgm:prSet>
      <dgm:spPr/>
    </dgm:pt>
    <dgm:pt modelId="{776F80CE-9DF8-4FCA-B03C-704A0866B5F8}" type="pres">
      <dgm:prSet presAssocID="{924AABE7-DA15-4B9A-AEC5-6099D941457D}" presName="sibTrans" presStyleCnt="0"/>
      <dgm:spPr/>
    </dgm:pt>
    <dgm:pt modelId="{CB2FDDFE-DEEA-41D5-BDD5-84AD24EAD8A0}" type="pres">
      <dgm:prSet presAssocID="{13D19356-6F96-4CC3-8FD2-62B0177FDF62}" presName="compNode" presStyleCnt="0"/>
      <dgm:spPr/>
    </dgm:pt>
    <dgm:pt modelId="{C8900103-BAA1-43D1-93C7-9CAB495BA158}" type="pres">
      <dgm:prSet presAssocID="{13D19356-6F96-4CC3-8FD2-62B0177FDF6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Questions"/>
        </a:ext>
      </dgm:extLst>
    </dgm:pt>
    <dgm:pt modelId="{90697B59-F21E-457F-B3AB-12034E55DFA0}" type="pres">
      <dgm:prSet presAssocID="{13D19356-6F96-4CC3-8FD2-62B0177FDF62}" presName="spaceRect" presStyleCnt="0"/>
      <dgm:spPr/>
    </dgm:pt>
    <dgm:pt modelId="{F7996412-5BF8-4E34-9022-A8C90C926A46}" type="pres">
      <dgm:prSet presAssocID="{13D19356-6F96-4CC3-8FD2-62B0177FDF62}" presName="textRect" presStyleLbl="revTx" presStyleIdx="1" presStyleCnt="2">
        <dgm:presLayoutVars>
          <dgm:chMax val="1"/>
          <dgm:chPref val="1"/>
        </dgm:presLayoutVars>
      </dgm:prSet>
      <dgm:spPr/>
    </dgm:pt>
  </dgm:ptLst>
  <dgm:cxnLst>
    <dgm:cxn modelId="{A3FB9804-D8DD-462C-BFD0-BA87E67B7635}" srcId="{9AAFAB7A-3B17-4550-93C3-701575DB6512}" destId="{5503638B-CA3B-413F-86BE-917FD8D6EF4A}" srcOrd="0" destOrd="0" parTransId="{39D59220-440E-4859-BC45-18DEC8D861B0}" sibTransId="{924AABE7-DA15-4B9A-AEC5-6099D941457D}"/>
    <dgm:cxn modelId="{64D3BC3B-26FD-43D6-BB44-DC2A858E59F2}" type="presOf" srcId="{5503638B-CA3B-413F-86BE-917FD8D6EF4A}" destId="{DDEF90E1-EEBD-4A49-ACF8-E4E21361274C}" srcOrd="0" destOrd="0" presId="urn:microsoft.com/office/officeart/2018/2/layout/IconLabelList"/>
    <dgm:cxn modelId="{B5162886-7090-42D4-8E26-3902F6D75D69}" srcId="{9AAFAB7A-3B17-4550-93C3-701575DB6512}" destId="{13D19356-6F96-4CC3-8FD2-62B0177FDF62}" srcOrd="1" destOrd="0" parTransId="{B0AD1B51-C287-4EEA-A116-EBEE21C8E226}" sibTransId="{2B2696EB-5621-4C59-B5AD-F0659F0E1C5F}"/>
    <dgm:cxn modelId="{082FCA86-5347-4F9C-AC8A-1228B5F4752C}" type="presOf" srcId="{9AAFAB7A-3B17-4550-93C3-701575DB6512}" destId="{87C7AB37-4F39-4F20-9E50-0238ACCBD46F}" srcOrd="0" destOrd="0" presId="urn:microsoft.com/office/officeart/2018/2/layout/IconLabelList"/>
    <dgm:cxn modelId="{34380F91-1BF6-44BF-AAB6-9BE35166F58E}" type="presOf" srcId="{13D19356-6F96-4CC3-8FD2-62B0177FDF62}" destId="{F7996412-5BF8-4E34-9022-A8C90C926A46}" srcOrd="0" destOrd="0" presId="urn:microsoft.com/office/officeart/2018/2/layout/IconLabelList"/>
    <dgm:cxn modelId="{BABF4C8B-B77A-4FD4-A7DD-8536B094D6E0}" type="presParOf" srcId="{87C7AB37-4F39-4F20-9E50-0238ACCBD46F}" destId="{370A8A5D-4FA0-488B-B0F6-2C3D87B60D17}" srcOrd="0" destOrd="0" presId="urn:microsoft.com/office/officeart/2018/2/layout/IconLabelList"/>
    <dgm:cxn modelId="{B08F28DC-1828-40C2-BBC7-B86163DE9EFF}" type="presParOf" srcId="{370A8A5D-4FA0-488B-B0F6-2C3D87B60D17}" destId="{8B1B9746-3914-4347-A553-387AE99C3482}" srcOrd="0" destOrd="0" presId="urn:microsoft.com/office/officeart/2018/2/layout/IconLabelList"/>
    <dgm:cxn modelId="{EF77C808-0148-4C5C-BE27-FE6E026CCCF1}" type="presParOf" srcId="{370A8A5D-4FA0-488B-B0F6-2C3D87B60D17}" destId="{C9811DEC-F69B-447D-B79A-6F332E4102D7}" srcOrd="1" destOrd="0" presId="urn:microsoft.com/office/officeart/2018/2/layout/IconLabelList"/>
    <dgm:cxn modelId="{8311758E-9384-4425-AB71-FDABE0172E6F}" type="presParOf" srcId="{370A8A5D-4FA0-488B-B0F6-2C3D87B60D17}" destId="{DDEF90E1-EEBD-4A49-ACF8-E4E21361274C}" srcOrd="2" destOrd="0" presId="urn:microsoft.com/office/officeart/2018/2/layout/IconLabelList"/>
    <dgm:cxn modelId="{48C2AF7F-002E-48D4-BE1C-240FECE6F039}" type="presParOf" srcId="{87C7AB37-4F39-4F20-9E50-0238ACCBD46F}" destId="{776F80CE-9DF8-4FCA-B03C-704A0866B5F8}" srcOrd="1" destOrd="0" presId="urn:microsoft.com/office/officeart/2018/2/layout/IconLabelList"/>
    <dgm:cxn modelId="{EAB8B660-DBAB-4F53-B92A-291AA124B379}" type="presParOf" srcId="{87C7AB37-4F39-4F20-9E50-0238ACCBD46F}" destId="{CB2FDDFE-DEEA-41D5-BDD5-84AD24EAD8A0}" srcOrd="2" destOrd="0" presId="urn:microsoft.com/office/officeart/2018/2/layout/IconLabelList"/>
    <dgm:cxn modelId="{B92292D5-38FB-4901-B02F-B292E4699AD7}" type="presParOf" srcId="{CB2FDDFE-DEEA-41D5-BDD5-84AD24EAD8A0}" destId="{C8900103-BAA1-43D1-93C7-9CAB495BA158}" srcOrd="0" destOrd="0" presId="urn:microsoft.com/office/officeart/2018/2/layout/IconLabelList"/>
    <dgm:cxn modelId="{AF88AF8C-1331-4332-AB7A-7652B33D24C4}" type="presParOf" srcId="{CB2FDDFE-DEEA-41D5-BDD5-84AD24EAD8A0}" destId="{90697B59-F21E-457F-B3AB-12034E55DFA0}" srcOrd="1" destOrd="0" presId="urn:microsoft.com/office/officeart/2018/2/layout/IconLabelList"/>
    <dgm:cxn modelId="{26EAA1AA-8180-4187-A9AD-1888DBDC491E}" type="presParOf" srcId="{CB2FDDFE-DEEA-41D5-BDD5-84AD24EAD8A0}" destId="{F7996412-5BF8-4E34-9022-A8C90C926A4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935628A-DF90-4F89-9BAC-8FABF49CF6E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CC40E5A-1795-4E29-97D7-941C7BA8C7C3}">
      <dgm:prSet custT="1"/>
      <dgm:spPr/>
      <dgm:t>
        <a:bodyPr/>
        <a:lstStyle/>
        <a:p>
          <a:r>
            <a:rPr lang="en-GB" sz="1600" dirty="0"/>
            <a:t>A collective agreement reached at school level between the trade union(s) and the Headteacher</a:t>
          </a:r>
          <a:endParaRPr lang="en-US" sz="1600" dirty="0"/>
        </a:p>
      </dgm:t>
    </dgm:pt>
    <dgm:pt modelId="{6F778792-B876-4117-9EA3-54D06B636485}" type="parTrans" cxnId="{107F7ED4-D2D8-4B1A-9977-BE927A7EA816}">
      <dgm:prSet/>
      <dgm:spPr/>
      <dgm:t>
        <a:bodyPr/>
        <a:lstStyle/>
        <a:p>
          <a:endParaRPr lang="en-US"/>
        </a:p>
      </dgm:t>
    </dgm:pt>
    <dgm:pt modelId="{098EF2F3-9A5D-4245-B36D-2FD908AD9860}" type="sibTrans" cxnId="{107F7ED4-D2D8-4B1A-9977-BE927A7EA816}">
      <dgm:prSet/>
      <dgm:spPr/>
      <dgm:t>
        <a:bodyPr/>
        <a:lstStyle/>
        <a:p>
          <a:endParaRPr lang="en-US"/>
        </a:p>
      </dgm:t>
    </dgm:pt>
    <dgm:pt modelId="{6EE2637B-8928-46F7-BD47-C758CC89CC69}">
      <dgm:prSet custT="1"/>
      <dgm:spPr/>
      <dgm:t>
        <a:bodyPr/>
        <a:lstStyle/>
        <a:p>
          <a:r>
            <a:rPr lang="en-GB" sz="1600" dirty="0"/>
            <a:t>Reviewed annually</a:t>
          </a:r>
          <a:endParaRPr lang="en-US" sz="1600" dirty="0"/>
        </a:p>
      </dgm:t>
    </dgm:pt>
    <dgm:pt modelId="{348AA6E0-A6A7-41C9-9E7F-5F604D6F27F6}" type="parTrans" cxnId="{2B43DB4E-4EFB-440E-9CBA-723560CC1186}">
      <dgm:prSet/>
      <dgm:spPr/>
      <dgm:t>
        <a:bodyPr/>
        <a:lstStyle/>
        <a:p>
          <a:endParaRPr lang="en-US"/>
        </a:p>
      </dgm:t>
    </dgm:pt>
    <dgm:pt modelId="{F5C17460-5975-4F78-AF64-ABF1FBE23F01}" type="sibTrans" cxnId="{2B43DB4E-4EFB-440E-9CBA-723560CC1186}">
      <dgm:prSet/>
      <dgm:spPr/>
      <dgm:t>
        <a:bodyPr/>
        <a:lstStyle/>
        <a:p>
          <a:endParaRPr lang="en-US"/>
        </a:p>
      </dgm:t>
    </dgm:pt>
    <dgm:pt modelId="{3CFB1BD6-991C-47A2-8BDF-370A2D154E38}">
      <dgm:prSet custT="1"/>
      <dgm:spPr/>
      <dgm:t>
        <a:bodyPr/>
        <a:lstStyle/>
        <a:p>
          <a:r>
            <a:rPr lang="en-GB" sz="1600" dirty="0"/>
            <a:t>Governs the allocation of time for defined activities beyond class contact and teachers’ preparation and correction time </a:t>
          </a:r>
          <a:endParaRPr lang="en-US" sz="1600" dirty="0"/>
        </a:p>
      </dgm:t>
    </dgm:pt>
    <dgm:pt modelId="{CD9C2459-C437-432D-B6B5-E48AE138F393}" type="parTrans" cxnId="{DFD61526-2EEB-4567-ABB2-AF148D6C3848}">
      <dgm:prSet/>
      <dgm:spPr/>
      <dgm:t>
        <a:bodyPr/>
        <a:lstStyle/>
        <a:p>
          <a:endParaRPr lang="en-US"/>
        </a:p>
      </dgm:t>
    </dgm:pt>
    <dgm:pt modelId="{41297384-7257-42BF-BB34-E9391F1480F3}" type="sibTrans" cxnId="{DFD61526-2EEB-4567-ABB2-AF148D6C3848}">
      <dgm:prSet/>
      <dgm:spPr/>
      <dgm:t>
        <a:bodyPr/>
        <a:lstStyle/>
        <a:p>
          <a:endParaRPr lang="en-US"/>
        </a:p>
      </dgm:t>
    </dgm:pt>
    <dgm:pt modelId="{507FB7F0-48DD-44A8-8332-02C958772381}">
      <dgm:prSet custT="1"/>
      <dgm:spPr/>
      <dgm:t>
        <a:bodyPr/>
        <a:lstStyle/>
        <a:p>
          <a:r>
            <a:rPr lang="en-US" sz="1600" dirty="0"/>
            <a:t>There</a:t>
          </a:r>
          <a:r>
            <a:rPr lang="en-US" sz="1600" baseline="0" dirty="0"/>
            <a:t> should be an LNCT agreement-check SNCT website or LA website</a:t>
          </a:r>
          <a:endParaRPr lang="en-US" sz="1600" dirty="0"/>
        </a:p>
      </dgm:t>
    </dgm:pt>
    <dgm:pt modelId="{AAD653B5-FE08-48B6-8703-4E8C60C8B5C0}" type="parTrans" cxnId="{B80D9229-273F-4D31-B9FA-D3B806487C2A}">
      <dgm:prSet/>
      <dgm:spPr/>
      <dgm:t>
        <a:bodyPr/>
        <a:lstStyle/>
        <a:p>
          <a:endParaRPr lang="en-US"/>
        </a:p>
      </dgm:t>
    </dgm:pt>
    <dgm:pt modelId="{936C2EE1-4B6C-410F-B9E7-5A7EE994C466}" type="sibTrans" cxnId="{B80D9229-273F-4D31-B9FA-D3B806487C2A}">
      <dgm:prSet/>
      <dgm:spPr/>
      <dgm:t>
        <a:bodyPr/>
        <a:lstStyle/>
        <a:p>
          <a:endParaRPr lang="en-US"/>
        </a:p>
      </dgm:t>
    </dgm:pt>
    <dgm:pt modelId="{400C3BEC-709F-4C37-BA57-1FEAD6288930}">
      <dgm:prSet custT="1"/>
      <dgm:spPr/>
      <dgm:t>
        <a:bodyPr/>
        <a:lstStyle/>
        <a:p>
          <a:r>
            <a:rPr lang="en-GB" sz="1600" dirty="0"/>
            <a:t>The most important aspect of the process is that it must have been negotiated and finally agreed between staff and school management</a:t>
          </a:r>
          <a:endParaRPr lang="en-US" sz="1600" dirty="0"/>
        </a:p>
      </dgm:t>
    </dgm:pt>
    <dgm:pt modelId="{48E1C910-F983-491A-9101-39307FF2F544}" type="parTrans" cxnId="{425168D5-BEB0-4564-AD50-B43B6D527DE7}">
      <dgm:prSet/>
      <dgm:spPr/>
      <dgm:t>
        <a:bodyPr/>
        <a:lstStyle/>
        <a:p>
          <a:endParaRPr lang="en-US"/>
        </a:p>
      </dgm:t>
    </dgm:pt>
    <dgm:pt modelId="{1234AF41-7D3A-4F9B-A97B-A64E5423DB2E}" type="sibTrans" cxnId="{425168D5-BEB0-4564-AD50-B43B6D527DE7}">
      <dgm:prSet/>
      <dgm:spPr/>
      <dgm:t>
        <a:bodyPr/>
        <a:lstStyle/>
        <a:p>
          <a:endParaRPr lang="en-US"/>
        </a:p>
      </dgm:t>
    </dgm:pt>
    <dgm:pt modelId="{326372A9-C4EC-4496-B038-C06271040189}">
      <dgm:prSet custT="1"/>
      <dgm:spPr/>
      <dgm:t>
        <a:bodyPr/>
        <a:lstStyle/>
        <a:p>
          <a:r>
            <a:rPr lang="en-GB" sz="1600" dirty="0"/>
            <a:t>Once negotiations are completed, it is signed off as agreed by the Rep and Headteacher</a:t>
          </a:r>
          <a:endParaRPr lang="en-US" sz="1600" dirty="0"/>
        </a:p>
      </dgm:t>
    </dgm:pt>
    <dgm:pt modelId="{8709FE24-BBBA-4130-8886-44F55B681BC0}" type="parTrans" cxnId="{7E6486B4-B7D2-4E87-B8CB-073B8ECAC817}">
      <dgm:prSet/>
      <dgm:spPr/>
      <dgm:t>
        <a:bodyPr/>
        <a:lstStyle/>
        <a:p>
          <a:endParaRPr lang="en-US"/>
        </a:p>
      </dgm:t>
    </dgm:pt>
    <dgm:pt modelId="{2804A34C-CA9A-46D9-ACEE-619221C20FE6}" type="sibTrans" cxnId="{7E6486B4-B7D2-4E87-B8CB-073B8ECAC817}">
      <dgm:prSet/>
      <dgm:spPr/>
      <dgm:t>
        <a:bodyPr/>
        <a:lstStyle/>
        <a:p>
          <a:endParaRPr lang="en-US"/>
        </a:p>
      </dgm:t>
    </dgm:pt>
    <dgm:pt modelId="{8C45C130-6B3C-4DC0-B54A-998DC57824BF}">
      <dgm:prSet custT="1"/>
      <dgm:spPr/>
      <dgm:t>
        <a:bodyPr/>
        <a:lstStyle/>
        <a:p>
          <a:r>
            <a:rPr lang="en-GB" sz="1600" dirty="0"/>
            <a:t>The agreement is binding on all staff.</a:t>
          </a:r>
          <a:endParaRPr lang="en-US" sz="1600" dirty="0"/>
        </a:p>
      </dgm:t>
    </dgm:pt>
    <dgm:pt modelId="{C87E8777-3FBC-4EF1-95A8-F609EF1D2C41}" type="parTrans" cxnId="{54ED4F27-2DF6-463E-AC4E-5BBDFE70940C}">
      <dgm:prSet/>
      <dgm:spPr/>
      <dgm:t>
        <a:bodyPr/>
        <a:lstStyle/>
        <a:p>
          <a:endParaRPr lang="en-US"/>
        </a:p>
      </dgm:t>
    </dgm:pt>
    <dgm:pt modelId="{41B6715B-5AFF-4065-8311-1F575CDBDF99}" type="sibTrans" cxnId="{54ED4F27-2DF6-463E-AC4E-5BBDFE70940C}">
      <dgm:prSet/>
      <dgm:spPr/>
      <dgm:t>
        <a:bodyPr/>
        <a:lstStyle/>
        <a:p>
          <a:endParaRPr lang="en-US"/>
        </a:p>
      </dgm:t>
    </dgm:pt>
    <dgm:pt modelId="{3F9C5B5F-2009-4B1C-A813-8677FEA35513}" type="pres">
      <dgm:prSet presAssocID="{7935628A-DF90-4F89-9BAC-8FABF49CF6EF}" presName="linear" presStyleCnt="0">
        <dgm:presLayoutVars>
          <dgm:animLvl val="lvl"/>
          <dgm:resizeHandles val="exact"/>
        </dgm:presLayoutVars>
      </dgm:prSet>
      <dgm:spPr/>
    </dgm:pt>
    <dgm:pt modelId="{F7810C64-BA15-46A4-87B5-DF60731C9709}" type="pres">
      <dgm:prSet presAssocID="{5CC40E5A-1795-4E29-97D7-941C7BA8C7C3}" presName="parentText" presStyleLbl="node1" presStyleIdx="0" presStyleCnt="7">
        <dgm:presLayoutVars>
          <dgm:chMax val="0"/>
          <dgm:bulletEnabled val="1"/>
        </dgm:presLayoutVars>
      </dgm:prSet>
      <dgm:spPr/>
    </dgm:pt>
    <dgm:pt modelId="{C5E5B9A2-92BF-47F3-A798-8B80868A656B}" type="pres">
      <dgm:prSet presAssocID="{098EF2F3-9A5D-4245-B36D-2FD908AD9860}" presName="spacer" presStyleCnt="0"/>
      <dgm:spPr/>
    </dgm:pt>
    <dgm:pt modelId="{86438709-E636-4DB6-8B55-E0DBB6062B74}" type="pres">
      <dgm:prSet presAssocID="{6EE2637B-8928-46F7-BD47-C758CC89CC69}" presName="parentText" presStyleLbl="node1" presStyleIdx="1" presStyleCnt="7">
        <dgm:presLayoutVars>
          <dgm:chMax val="0"/>
          <dgm:bulletEnabled val="1"/>
        </dgm:presLayoutVars>
      </dgm:prSet>
      <dgm:spPr/>
    </dgm:pt>
    <dgm:pt modelId="{0F9C81DB-71B0-4257-A733-4B3A3449B944}" type="pres">
      <dgm:prSet presAssocID="{F5C17460-5975-4F78-AF64-ABF1FBE23F01}" presName="spacer" presStyleCnt="0"/>
      <dgm:spPr/>
    </dgm:pt>
    <dgm:pt modelId="{30210DC1-6983-4239-9445-A85BCAFFF675}" type="pres">
      <dgm:prSet presAssocID="{3CFB1BD6-991C-47A2-8BDF-370A2D154E38}" presName="parentText" presStyleLbl="node1" presStyleIdx="2" presStyleCnt="7">
        <dgm:presLayoutVars>
          <dgm:chMax val="0"/>
          <dgm:bulletEnabled val="1"/>
        </dgm:presLayoutVars>
      </dgm:prSet>
      <dgm:spPr/>
    </dgm:pt>
    <dgm:pt modelId="{DEF24603-A290-4483-A898-089CBE2A37C2}" type="pres">
      <dgm:prSet presAssocID="{41297384-7257-42BF-BB34-E9391F1480F3}" presName="spacer" presStyleCnt="0"/>
      <dgm:spPr/>
    </dgm:pt>
    <dgm:pt modelId="{8ACDA041-77BA-4CDD-B7BC-6B4C260A3711}" type="pres">
      <dgm:prSet presAssocID="{507FB7F0-48DD-44A8-8332-02C958772381}" presName="parentText" presStyleLbl="node1" presStyleIdx="3" presStyleCnt="7">
        <dgm:presLayoutVars>
          <dgm:chMax val="0"/>
          <dgm:bulletEnabled val="1"/>
        </dgm:presLayoutVars>
      </dgm:prSet>
      <dgm:spPr/>
    </dgm:pt>
    <dgm:pt modelId="{0DF9B8CA-665D-4D38-8A95-88C37D1F92FA}" type="pres">
      <dgm:prSet presAssocID="{936C2EE1-4B6C-410F-B9E7-5A7EE994C466}" presName="spacer" presStyleCnt="0"/>
      <dgm:spPr/>
    </dgm:pt>
    <dgm:pt modelId="{1253D1AF-F841-4411-B53E-32EF7155B038}" type="pres">
      <dgm:prSet presAssocID="{400C3BEC-709F-4C37-BA57-1FEAD6288930}" presName="parentText" presStyleLbl="node1" presStyleIdx="4" presStyleCnt="7">
        <dgm:presLayoutVars>
          <dgm:chMax val="0"/>
          <dgm:bulletEnabled val="1"/>
        </dgm:presLayoutVars>
      </dgm:prSet>
      <dgm:spPr/>
    </dgm:pt>
    <dgm:pt modelId="{8B369B23-E1A2-4211-93BC-A96FDB9A2C9C}" type="pres">
      <dgm:prSet presAssocID="{1234AF41-7D3A-4F9B-A97B-A64E5423DB2E}" presName="spacer" presStyleCnt="0"/>
      <dgm:spPr/>
    </dgm:pt>
    <dgm:pt modelId="{40BDE668-2FC8-47C8-92EC-A9D28ADD8EA6}" type="pres">
      <dgm:prSet presAssocID="{326372A9-C4EC-4496-B038-C06271040189}" presName="parentText" presStyleLbl="node1" presStyleIdx="5" presStyleCnt="7">
        <dgm:presLayoutVars>
          <dgm:chMax val="0"/>
          <dgm:bulletEnabled val="1"/>
        </dgm:presLayoutVars>
      </dgm:prSet>
      <dgm:spPr/>
    </dgm:pt>
    <dgm:pt modelId="{97EFE116-2F6F-46A7-BFCA-FF438B35374F}" type="pres">
      <dgm:prSet presAssocID="{2804A34C-CA9A-46D9-ACEE-619221C20FE6}" presName="spacer" presStyleCnt="0"/>
      <dgm:spPr/>
    </dgm:pt>
    <dgm:pt modelId="{9F6702E8-0015-4A38-898F-0F139D27EF55}" type="pres">
      <dgm:prSet presAssocID="{8C45C130-6B3C-4DC0-B54A-998DC57824BF}" presName="parentText" presStyleLbl="node1" presStyleIdx="6" presStyleCnt="7">
        <dgm:presLayoutVars>
          <dgm:chMax val="0"/>
          <dgm:bulletEnabled val="1"/>
        </dgm:presLayoutVars>
      </dgm:prSet>
      <dgm:spPr/>
    </dgm:pt>
  </dgm:ptLst>
  <dgm:cxnLst>
    <dgm:cxn modelId="{DFD61526-2EEB-4567-ABB2-AF148D6C3848}" srcId="{7935628A-DF90-4F89-9BAC-8FABF49CF6EF}" destId="{3CFB1BD6-991C-47A2-8BDF-370A2D154E38}" srcOrd="2" destOrd="0" parTransId="{CD9C2459-C437-432D-B6B5-E48AE138F393}" sibTransId="{41297384-7257-42BF-BB34-E9391F1480F3}"/>
    <dgm:cxn modelId="{3CDA1227-3CF6-4A8E-8CDD-DB0BE9914799}" type="presOf" srcId="{6EE2637B-8928-46F7-BD47-C758CC89CC69}" destId="{86438709-E636-4DB6-8B55-E0DBB6062B74}" srcOrd="0" destOrd="0" presId="urn:microsoft.com/office/officeart/2005/8/layout/vList2"/>
    <dgm:cxn modelId="{54ED4F27-2DF6-463E-AC4E-5BBDFE70940C}" srcId="{7935628A-DF90-4F89-9BAC-8FABF49CF6EF}" destId="{8C45C130-6B3C-4DC0-B54A-998DC57824BF}" srcOrd="6" destOrd="0" parTransId="{C87E8777-3FBC-4EF1-95A8-F609EF1D2C41}" sibTransId="{41B6715B-5AFF-4065-8311-1F575CDBDF99}"/>
    <dgm:cxn modelId="{B80D9229-273F-4D31-B9FA-D3B806487C2A}" srcId="{7935628A-DF90-4F89-9BAC-8FABF49CF6EF}" destId="{507FB7F0-48DD-44A8-8332-02C958772381}" srcOrd="3" destOrd="0" parTransId="{AAD653B5-FE08-48B6-8703-4E8C60C8B5C0}" sibTransId="{936C2EE1-4B6C-410F-B9E7-5A7EE994C466}"/>
    <dgm:cxn modelId="{4093FC45-FCE6-45C8-8B55-1997586B94FF}" type="presOf" srcId="{3CFB1BD6-991C-47A2-8BDF-370A2D154E38}" destId="{30210DC1-6983-4239-9445-A85BCAFFF675}" srcOrd="0" destOrd="0" presId="urn:microsoft.com/office/officeart/2005/8/layout/vList2"/>
    <dgm:cxn modelId="{2B43DB4E-4EFB-440E-9CBA-723560CC1186}" srcId="{7935628A-DF90-4F89-9BAC-8FABF49CF6EF}" destId="{6EE2637B-8928-46F7-BD47-C758CC89CC69}" srcOrd="1" destOrd="0" parTransId="{348AA6E0-A6A7-41C9-9E7F-5F604D6F27F6}" sibTransId="{F5C17460-5975-4F78-AF64-ABF1FBE23F01}"/>
    <dgm:cxn modelId="{FB6352A3-A03E-4CD7-B179-C06E8462C12E}" type="presOf" srcId="{8C45C130-6B3C-4DC0-B54A-998DC57824BF}" destId="{9F6702E8-0015-4A38-898F-0F139D27EF55}" srcOrd="0" destOrd="0" presId="urn:microsoft.com/office/officeart/2005/8/layout/vList2"/>
    <dgm:cxn modelId="{B04FA2B1-4185-4687-A25F-913CAC091CB9}" type="presOf" srcId="{5CC40E5A-1795-4E29-97D7-941C7BA8C7C3}" destId="{F7810C64-BA15-46A4-87B5-DF60731C9709}" srcOrd="0" destOrd="0" presId="urn:microsoft.com/office/officeart/2005/8/layout/vList2"/>
    <dgm:cxn modelId="{7E6486B4-B7D2-4E87-B8CB-073B8ECAC817}" srcId="{7935628A-DF90-4F89-9BAC-8FABF49CF6EF}" destId="{326372A9-C4EC-4496-B038-C06271040189}" srcOrd="5" destOrd="0" parTransId="{8709FE24-BBBA-4130-8886-44F55B681BC0}" sibTransId="{2804A34C-CA9A-46D9-ACEE-619221C20FE6}"/>
    <dgm:cxn modelId="{874B81BB-0FAE-4899-B7B6-74E18E252573}" type="presOf" srcId="{326372A9-C4EC-4496-B038-C06271040189}" destId="{40BDE668-2FC8-47C8-92EC-A9D28ADD8EA6}" srcOrd="0" destOrd="0" presId="urn:microsoft.com/office/officeart/2005/8/layout/vList2"/>
    <dgm:cxn modelId="{2C32C9BB-4DEE-4AF7-B135-96F9355B313A}" type="presOf" srcId="{7935628A-DF90-4F89-9BAC-8FABF49CF6EF}" destId="{3F9C5B5F-2009-4B1C-A813-8677FEA35513}" srcOrd="0" destOrd="0" presId="urn:microsoft.com/office/officeart/2005/8/layout/vList2"/>
    <dgm:cxn modelId="{107F7ED4-D2D8-4B1A-9977-BE927A7EA816}" srcId="{7935628A-DF90-4F89-9BAC-8FABF49CF6EF}" destId="{5CC40E5A-1795-4E29-97D7-941C7BA8C7C3}" srcOrd="0" destOrd="0" parTransId="{6F778792-B876-4117-9EA3-54D06B636485}" sibTransId="{098EF2F3-9A5D-4245-B36D-2FD908AD9860}"/>
    <dgm:cxn modelId="{425168D5-BEB0-4564-AD50-B43B6D527DE7}" srcId="{7935628A-DF90-4F89-9BAC-8FABF49CF6EF}" destId="{400C3BEC-709F-4C37-BA57-1FEAD6288930}" srcOrd="4" destOrd="0" parTransId="{48E1C910-F983-491A-9101-39307FF2F544}" sibTransId="{1234AF41-7D3A-4F9B-A97B-A64E5423DB2E}"/>
    <dgm:cxn modelId="{482672E4-F2AA-404F-8989-2B15D2BE5424}" type="presOf" srcId="{507FB7F0-48DD-44A8-8332-02C958772381}" destId="{8ACDA041-77BA-4CDD-B7BC-6B4C260A3711}" srcOrd="0" destOrd="0" presId="urn:microsoft.com/office/officeart/2005/8/layout/vList2"/>
    <dgm:cxn modelId="{DB4F92FF-0512-443B-991D-8CD8F7BA0DFE}" type="presOf" srcId="{400C3BEC-709F-4C37-BA57-1FEAD6288930}" destId="{1253D1AF-F841-4411-B53E-32EF7155B038}" srcOrd="0" destOrd="0" presId="urn:microsoft.com/office/officeart/2005/8/layout/vList2"/>
    <dgm:cxn modelId="{2F8A49A4-8449-43E2-942C-A9FF0636FA27}" type="presParOf" srcId="{3F9C5B5F-2009-4B1C-A813-8677FEA35513}" destId="{F7810C64-BA15-46A4-87B5-DF60731C9709}" srcOrd="0" destOrd="0" presId="urn:microsoft.com/office/officeart/2005/8/layout/vList2"/>
    <dgm:cxn modelId="{17EEE8F6-C517-4CAD-AE3C-5132AC5BBF5C}" type="presParOf" srcId="{3F9C5B5F-2009-4B1C-A813-8677FEA35513}" destId="{C5E5B9A2-92BF-47F3-A798-8B80868A656B}" srcOrd="1" destOrd="0" presId="urn:microsoft.com/office/officeart/2005/8/layout/vList2"/>
    <dgm:cxn modelId="{E63E7214-92EC-4B54-99D0-107419EDF08B}" type="presParOf" srcId="{3F9C5B5F-2009-4B1C-A813-8677FEA35513}" destId="{86438709-E636-4DB6-8B55-E0DBB6062B74}" srcOrd="2" destOrd="0" presId="urn:microsoft.com/office/officeart/2005/8/layout/vList2"/>
    <dgm:cxn modelId="{35D4CBE0-1967-44BA-AF3A-E442B0D13D13}" type="presParOf" srcId="{3F9C5B5F-2009-4B1C-A813-8677FEA35513}" destId="{0F9C81DB-71B0-4257-A733-4B3A3449B944}" srcOrd="3" destOrd="0" presId="urn:microsoft.com/office/officeart/2005/8/layout/vList2"/>
    <dgm:cxn modelId="{75870DC9-97C4-4B49-9896-C7A976B85F7C}" type="presParOf" srcId="{3F9C5B5F-2009-4B1C-A813-8677FEA35513}" destId="{30210DC1-6983-4239-9445-A85BCAFFF675}" srcOrd="4" destOrd="0" presId="urn:microsoft.com/office/officeart/2005/8/layout/vList2"/>
    <dgm:cxn modelId="{AA5D0433-BFCD-4FA5-95AC-226EBFBC4A12}" type="presParOf" srcId="{3F9C5B5F-2009-4B1C-A813-8677FEA35513}" destId="{DEF24603-A290-4483-A898-089CBE2A37C2}" srcOrd="5" destOrd="0" presId="urn:microsoft.com/office/officeart/2005/8/layout/vList2"/>
    <dgm:cxn modelId="{99C19D80-2E6D-4872-9FEB-235992652441}" type="presParOf" srcId="{3F9C5B5F-2009-4B1C-A813-8677FEA35513}" destId="{8ACDA041-77BA-4CDD-B7BC-6B4C260A3711}" srcOrd="6" destOrd="0" presId="urn:microsoft.com/office/officeart/2005/8/layout/vList2"/>
    <dgm:cxn modelId="{8E0880E1-76BA-4C80-8DA8-9CCE49A483B8}" type="presParOf" srcId="{3F9C5B5F-2009-4B1C-A813-8677FEA35513}" destId="{0DF9B8CA-665D-4D38-8A95-88C37D1F92FA}" srcOrd="7" destOrd="0" presId="urn:microsoft.com/office/officeart/2005/8/layout/vList2"/>
    <dgm:cxn modelId="{53C69F0E-E7D5-42D7-A9D6-C9F51624A717}" type="presParOf" srcId="{3F9C5B5F-2009-4B1C-A813-8677FEA35513}" destId="{1253D1AF-F841-4411-B53E-32EF7155B038}" srcOrd="8" destOrd="0" presId="urn:microsoft.com/office/officeart/2005/8/layout/vList2"/>
    <dgm:cxn modelId="{C4733652-5BCF-4073-BB42-8E266D6239DC}" type="presParOf" srcId="{3F9C5B5F-2009-4B1C-A813-8677FEA35513}" destId="{8B369B23-E1A2-4211-93BC-A96FDB9A2C9C}" srcOrd="9" destOrd="0" presId="urn:microsoft.com/office/officeart/2005/8/layout/vList2"/>
    <dgm:cxn modelId="{44B56D30-9D23-4A6A-812F-813EB379433F}" type="presParOf" srcId="{3F9C5B5F-2009-4B1C-A813-8677FEA35513}" destId="{40BDE668-2FC8-47C8-92EC-A9D28ADD8EA6}" srcOrd="10" destOrd="0" presId="urn:microsoft.com/office/officeart/2005/8/layout/vList2"/>
    <dgm:cxn modelId="{8177FEE4-8D2D-4365-9F9F-277574C6BF28}" type="presParOf" srcId="{3F9C5B5F-2009-4B1C-A813-8677FEA35513}" destId="{97EFE116-2F6F-46A7-BFCA-FF438B35374F}" srcOrd="11" destOrd="0" presId="urn:microsoft.com/office/officeart/2005/8/layout/vList2"/>
    <dgm:cxn modelId="{4B753056-00CC-4407-BAED-E2EB7C9D80B8}" type="presParOf" srcId="{3F9C5B5F-2009-4B1C-A813-8677FEA35513}" destId="{9F6702E8-0015-4A38-898F-0F139D27EF55}"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644C0AE-C35E-430B-A1EE-E02146D1B166}"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014E61D0-653F-484E-890D-126191D39746}">
      <dgm:prSet/>
      <dgm:spPr/>
      <dgm:t>
        <a:bodyPr/>
        <a:lstStyle/>
        <a:p>
          <a:r>
            <a:rPr lang="en-US"/>
            <a:t>Revise/amend the WTA as per branch decision</a:t>
          </a:r>
        </a:p>
      </dgm:t>
    </dgm:pt>
    <dgm:pt modelId="{5F656B05-DFEF-480C-A0D0-890A6D7948F5}" type="parTrans" cxnId="{74E854FA-A777-4C59-87C3-9C5444BC9CD9}">
      <dgm:prSet/>
      <dgm:spPr/>
      <dgm:t>
        <a:bodyPr/>
        <a:lstStyle/>
        <a:p>
          <a:endParaRPr lang="en-US"/>
        </a:p>
      </dgm:t>
    </dgm:pt>
    <dgm:pt modelId="{CCB269A9-E7EE-495C-AC3F-3EA1EBBA4A36}" type="sibTrans" cxnId="{74E854FA-A777-4C59-87C3-9C5444BC9CD9}">
      <dgm:prSet/>
      <dgm:spPr/>
      <dgm:t>
        <a:bodyPr/>
        <a:lstStyle/>
        <a:p>
          <a:endParaRPr lang="en-US"/>
        </a:p>
      </dgm:t>
    </dgm:pt>
    <dgm:pt modelId="{026748B7-6BA6-42E4-8A71-496188CDE68A}">
      <dgm:prSet/>
      <dgm:spPr/>
      <dgm:t>
        <a:bodyPr/>
        <a:lstStyle/>
        <a:p>
          <a:r>
            <a:rPr lang="en-US"/>
            <a:t>Advise other TUs in the school of the EIS position</a:t>
          </a:r>
        </a:p>
      </dgm:t>
    </dgm:pt>
    <dgm:pt modelId="{65A1B129-126B-4FF4-9C3B-F5C5DB15A7C6}" type="parTrans" cxnId="{D4A6691E-2473-4E17-94F5-EB3A33475854}">
      <dgm:prSet/>
      <dgm:spPr/>
      <dgm:t>
        <a:bodyPr/>
        <a:lstStyle/>
        <a:p>
          <a:endParaRPr lang="en-US"/>
        </a:p>
      </dgm:t>
    </dgm:pt>
    <dgm:pt modelId="{96821120-20A7-4069-BED0-12362DAE01FE}" type="sibTrans" cxnId="{D4A6691E-2473-4E17-94F5-EB3A33475854}">
      <dgm:prSet/>
      <dgm:spPr/>
      <dgm:t>
        <a:bodyPr/>
        <a:lstStyle/>
        <a:p>
          <a:endParaRPr lang="en-US"/>
        </a:p>
      </dgm:t>
    </dgm:pt>
    <dgm:pt modelId="{8B753366-8036-4BBA-A726-63C9CFD28058}">
      <dgm:prSet/>
      <dgm:spPr/>
      <dgm:t>
        <a:bodyPr/>
        <a:lstStyle/>
        <a:p>
          <a:r>
            <a:rPr lang="en-US"/>
            <a:t>Present proposals to management for negotiations</a:t>
          </a:r>
        </a:p>
      </dgm:t>
    </dgm:pt>
    <dgm:pt modelId="{16134840-0574-472E-9A71-B998A45062CD}" type="parTrans" cxnId="{11C0CF7E-3591-423A-BBEC-E8B97EA37489}">
      <dgm:prSet/>
      <dgm:spPr/>
      <dgm:t>
        <a:bodyPr/>
        <a:lstStyle/>
        <a:p>
          <a:endParaRPr lang="en-US"/>
        </a:p>
      </dgm:t>
    </dgm:pt>
    <dgm:pt modelId="{F47F251A-924E-4D32-A19C-6AC6C7FA9B3D}" type="sibTrans" cxnId="{11C0CF7E-3591-423A-BBEC-E8B97EA37489}">
      <dgm:prSet/>
      <dgm:spPr/>
      <dgm:t>
        <a:bodyPr/>
        <a:lstStyle/>
        <a:p>
          <a:endParaRPr lang="en-US"/>
        </a:p>
      </dgm:t>
    </dgm:pt>
    <dgm:pt modelId="{527BA0B5-91A7-43CE-AFDA-1713526BEF5C}">
      <dgm:prSet/>
      <dgm:spPr/>
      <dgm:t>
        <a:bodyPr/>
        <a:lstStyle/>
        <a:p>
          <a:r>
            <a:rPr lang="en-US"/>
            <a:t>Take outcome of negotiations back to branch for decision</a:t>
          </a:r>
        </a:p>
      </dgm:t>
    </dgm:pt>
    <dgm:pt modelId="{760BB20B-097E-4D0D-83DC-7383E0E634C0}" type="parTrans" cxnId="{8704E14F-313D-46EA-B6A1-F9D66EB92806}">
      <dgm:prSet/>
      <dgm:spPr/>
      <dgm:t>
        <a:bodyPr/>
        <a:lstStyle/>
        <a:p>
          <a:endParaRPr lang="en-US"/>
        </a:p>
      </dgm:t>
    </dgm:pt>
    <dgm:pt modelId="{A315AEFB-A29B-4E30-A283-F9F5C2B9FDF1}" type="sibTrans" cxnId="{8704E14F-313D-46EA-B6A1-F9D66EB92806}">
      <dgm:prSet/>
      <dgm:spPr/>
      <dgm:t>
        <a:bodyPr/>
        <a:lstStyle/>
        <a:p>
          <a:endParaRPr lang="en-US"/>
        </a:p>
      </dgm:t>
    </dgm:pt>
    <dgm:pt modelId="{3320D7E7-8B9A-4B44-93EA-F90A4E8FD501}">
      <dgm:prSet/>
      <dgm:spPr/>
      <dgm:t>
        <a:bodyPr/>
        <a:lstStyle/>
        <a:p>
          <a:r>
            <a:rPr lang="en-US"/>
            <a:t>EIS Rep signs off agreement</a:t>
          </a:r>
        </a:p>
      </dgm:t>
    </dgm:pt>
    <dgm:pt modelId="{5B13399A-BBDA-4244-8AC7-83672F7272B6}" type="parTrans" cxnId="{E91B0E0E-A3C7-4A24-95D6-2B4A7B4692D0}">
      <dgm:prSet/>
      <dgm:spPr/>
      <dgm:t>
        <a:bodyPr/>
        <a:lstStyle/>
        <a:p>
          <a:endParaRPr lang="en-US"/>
        </a:p>
      </dgm:t>
    </dgm:pt>
    <dgm:pt modelId="{9242FB4C-643A-47B9-AC7A-8284DEEC6BC8}" type="sibTrans" cxnId="{E91B0E0E-A3C7-4A24-95D6-2B4A7B4692D0}">
      <dgm:prSet/>
      <dgm:spPr/>
      <dgm:t>
        <a:bodyPr/>
        <a:lstStyle/>
        <a:p>
          <a:endParaRPr lang="en-US"/>
        </a:p>
      </dgm:t>
    </dgm:pt>
    <dgm:pt modelId="{1A0F80F8-9C00-4321-83BE-22346385A822}">
      <dgm:prSet/>
      <dgm:spPr/>
      <dgm:t>
        <a:bodyPr/>
        <a:lstStyle/>
        <a:p>
          <a:r>
            <a:rPr lang="en-US"/>
            <a:t>If no agreement, escalates to LNCT then SNCT</a:t>
          </a:r>
        </a:p>
      </dgm:t>
    </dgm:pt>
    <dgm:pt modelId="{BF6DAF7F-ACD1-44B7-B669-847583E9C071}" type="parTrans" cxnId="{D56DB35B-3460-4257-9D27-103A098ED511}">
      <dgm:prSet/>
      <dgm:spPr/>
      <dgm:t>
        <a:bodyPr/>
        <a:lstStyle/>
        <a:p>
          <a:endParaRPr lang="en-US"/>
        </a:p>
      </dgm:t>
    </dgm:pt>
    <dgm:pt modelId="{BD1983B0-377A-411D-92A8-4173E085C4B8}" type="sibTrans" cxnId="{D56DB35B-3460-4257-9D27-103A098ED511}">
      <dgm:prSet/>
      <dgm:spPr/>
      <dgm:t>
        <a:bodyPr/>
        <a:lstStyle/>
        <a:p>
          <a:endParaRPr lang="en-US"/>
        </a:p>
      </dgm:t>
    </dgm:pt>
    <dgm:pt modelId="{EDA02DC7-58C6-4F4B-9E18-649471AA9638}">
      <dgm:prSet/>
      <dgm:spPr/>
      <dgm:t>
        <a:bodyPr/>
        <a:lstStyle/>
        <a:p>
          <a:r>
            <a:rPr lang="en-GB"/>
            <a:t>Have a branch meeting once a term and build in time to review the WTA</a:t>
          </a:r>
          <a:endParaRPr lang="en-US"/>
        </a:p>
      </dgm:t>
    </dgm:pt>
    <dgm:pt modelId="{1893341F-3E89-4A3A-A9DD-7DBDA68845CD}" type="parTrans" cxnId="{B4B45E91-09C0-4D41-8658-D741F764E03F}">
      <dgm:prSet/>
      <dgm:spPr/>
      <dgm:t>
        <a:bodyPr/>
        <a:lstStyle/>
        <a:p>
          <a:endParaRPr lang="en-US"/>
        </a:p>
      </dgm:t>
    </dgm:pt>
    <dgm:pt modelId="{92A4835A-46B8-41CE-A36B-08559458C10F}" type="sibTrans" cxnId="{B4B45E91-09C0-4D41-8658-D741F764E03F}">
      <dgm:prSet/>
      <dgm:spPr/>
      <dgm:t>
        <a:bodyPr/>
        <a:lstStyle/>
        <a:p>
          <a:endParaRPr lang="en-US"/>
        </a:p>
      </dgm:t>
    </dgm:pt>
    <dgm:pt modelId="{71FCE216-09CB-40E4-A9BE-081B9C9D5AFD}" type="pres">
      <dgm:prSet presAssocID="{C644C0AE-C35E-430B-A1EE-E02146D1B166}" presName="linear" presStyleCnt="0">
        <dgm:presLayoutVars>
          <dgm:animLvl val="lvl"/>
          <dgm:resizeHandles val="exact"/>
        </dgm:presLayoutVars>
      </dgm:prSet>
      <dgm:spPr/>
    </dgm:pt>
    <dgm:pt modelId="{2007DE08-0B29-435C-8E87-6EBD2DDD4933}" type="pres">
      <dgm:prSet presAssocID="{014E61D0-653F-484E-890D-126191D39746}" presName="parentText" presStyleLbl="node1" presStyleIdx="0" presStyleCnt="7">
        <dgm:presLayoutVars>
          <dgm:chMax val="0"/>
          <dgm:bulletEnabled val="1"/>
        </dgm:presLayoutVars>
      </dgm:prSet>
      <dgm:spPr/>
    </dgm:pt>
    <dgm:pt modelId="{75C34DAF-3BEF-4AE4-A8C6-B729B0D4049E}" type="pres">
      <dgm:prSet presAssocID="{CCB269A9-E7EE-495C-AC3F-3EA1EBBA4A36}" presName="spacer" presStyleCnt="0"/>
      <dgm:spPr/>
    </dgm:pt>
    <dgm:pt modelId="{7ED513E4-DB23-466C-948E-8076284E6B2C}" type="pres">
      <dgm:prSet presAssocID="{026748B7-6BA6-42E4-8A71-496188CDE68A}" presName="parentText" presStyleLbl="node1" presStyleIdx="1" presStyleCnt="7">
        <dgm:presLayoutVars>
          <dgm:chMax val="0"/>
          <dgm:bulletEnabled val="1"/>
        </dgm:presLayoutVars>
      </dgm:prSet>
      <dgm:spPr/>
    </dgm:pt>
    <dgm:pt modelId="{44C5F693-CDA4-409E-BCB1-205F7A9F3969}" type="pres">
      <dgm:prSet presAssocID="{96821120-20A7-4069-BED0-12362DAE01FE}" presName="spacer" presStyleCnt="0"/>
      <dgm:spPr/>
    </dgm:pt>
    <dgm:pt modelId="{026E411C-C7E5-4ABD-9E43-7A168C612AE5}" type="pres">
      <dgm:prSet presAssocID="{8B753366-8036-4BBA-A726-63C9CFD28058}" presName="parentText" presStyleLbl="node1" presStyleIdx="2" presStyleCnt="7">
        <dgm:presLayoutVars>
          <dgm:chMax val="0"/>
          <dgm:bulletEnabled val="1"/>
        </dgm:presLayoutVars>
      </dgm:prSet>
      <dgm:spPr/>
    </dgm:pt>
    <dgm:pt modelId="{F1F50199-254B-4585-B6D6-6ADFC23AA980}" type="pres">
      <dgm:prSet presAssocID="{F47F251A-924E-4D32-A19C-6AC6C7FA9B3D}" presName="spacer" presStyleCnt="0"/>
      <dgm:spPr/>
    </dgm:pt>
    <dgm:pt modelId="{FA2B6CB0-71F8-4633-AC93-DC11AD96380D}" type="pres">
      <dgm:prSet presAssocID="{527BA0B5-91A7-43CE-AFDA-1713526BEF5C}" presName="parentText" presStyleLbl="node1" presStyleIdx="3" presStyleCnt="7">
        <dgm:presLayoutVars>
          <dgm:chMax val="0"/>
          <dgm:bulletEnabled val="1"/>
        </dgm:presLayoutVars>
      </dgm:prSet>
      <dgm:spPr/>
    </dgm:pt>
    <dgm:pt modelId="{14F6EDC6-ACB5-403E-AC8D-974A897917B5}" type="pres">
      <dgm:prSet presAssocID="{A315AEFB-A29B-4E30-A283-F9F5C2B9FDF1}" presName="spacer" presStyleCnt="0"/>
      <dgm:spPr/>
    </dgm:pt>
    <dgm:pt modelId="{777B990C-E644-441E-BC64-F082237354CC}" type="pres">
      <dgm:prSet presAssocID="{3320D7E7-8B9A-4B44-93EA-F90A4E8FD501}" presName="parentText" presStyleLbl="node1" presStyleIdx="4" presStyleCnt="7">
        <dgm:presLayoutVars>
          <dgm:chMax val="0"/>
          <dgm:bulletEnabled val="1"/>
        </dgm:presLayoutVars>
      </dgm:prSet>
      <dgm:spPr/>
    </dgm:pt>
    <dgm:pt modelId="{5245627E-CE26-4D8D-A995-8AC48B78C808}" type="pres">
      <dgm:prSet presAssocID="{9242FB4C-643A-47B9-AC7A-8284DEEC6BC8}" presName="spacer" presStyleCnt="0"/>
      <dgm:spPr/>
    </dgm:pt>
    <dgm:pt modelId="{B5FD15E0-2783-4CEB-A0CE-8A372963FEAE}" type="pres">
      <dgm:prSet presAssocID="{1A0F80F8-9C00-4321-83BE-22346385A822}" presName="parentText" presStyleLbl="node1" presStyleIdx="5" presStyleCnt="7">
        <dgm:presLayoutVars>
          <dgm:chMax val="0"/>
          <dgm:bulletEnabled val="1"/>
        </dgm:presLayoutVars>
      </dgm:prSet>
      <dgm:spPr/>
    </dgm:pt>
    <dgm:pt modelId="{B1885DD8-E8A4-4FC0-8A83-2C767D37D131}" type="pres">
      <dgm:prSet presAssocID="{BD1983B0-377A-411D-92A8-4173E085C4B8}" presName="spacer" presStyleCnt="0"/>
      <dgm:spPr/>
    </dgm:pt>
    <dgm:pt modelId="{B190592D-B5D3-4A00-986E-6DA5AFAF6D78}" type="pres">
      <dgm:prSet presAssocID="{EDA02DC7-58C6-4F4B-9E18-649471AA9638}" presName="parentText" presStyleLbl="node1" presStyleIdx="6" presStyleCnt="7">
        <dgm:presLayoutVars>
          <dgm:chMax val="0"/>
          <dgm:bulletEnabled val="1"/>
        </dgm:presLayoutVars>
      </dgm:prSet>
      <dgm:spPr/>
    </dgm:pt>
  </dgm:ptLst>
  <dgm:cxnLst>
    <dgm:cxn modelId="{E91B0E0E-A3C7-4A24-95D6-2B4A7B4692D0}" srcId="{C644C0AE-C35E-430B-A1EE-E02146D1B166}" destId="{3320D7E7-8B9A-4B44-93EA-F90A4E8FD501}" srcOrd="4" destOrd="0" parTransId="{5B13399A-BBDA-4244-8AC7-83672F7272B6}" sibTransId="{9242FB4C-643A-47B9-AC7A-8284DEEC6BC8}"/>
    <dgm:cxn modelId="{D4A6691E-2473-4E17-94F5-EB3A33475854}" srcId="{C644C0AE-C35E-430B-A1EE-E02146D1B166}" destId="{026748B7-6BA6-42E4-8A71-496188CDE68A}" srcOrd="1" destOrd="0" parTransId="{65A1B129-126B-4FF4-9C3B-F5C5DB15A7C6}" sibTransId="{96821120-20A7-4069-BED0-12362DAE01FE}"/>
    <dgm:cxn modelId="{84EF5220-1E02-4733-8A18-D995FB82023C}" type="presOf" srcId="{026748B7-6BA6-42E4-8A71-496188CDE68A}" destId="{7ED513E4-DB23-466C-948E-8076284E6B2C}" srcOrd="0" destOrd="0" presId="urn:microsoft.com/office/officeart/2005/8/layout/vList2"/>
    <dgm:cxn modelId="{64E2762A-0AC9-4E23-A8C8-C86114CBB449}" type="presOf" srcId="{3320D7E7-8B9A-4B44-93EA-F90A4E8FD501}" destId="{777B990C-E644-441E-BC64-F082237354CC}" srcOrd="0" destOrd="0" presId="urn:microsoft.com/office/officeart/2005/8/layout/vList2"/>
    <dgm:cxn modelId="{6191DA2A-0D26-4BCD-A0D5-107ED48F73B1}" type="presOf" srcId="{C644C0AE-C35E-430B-A1EE-E02146D1B166}" destId="{71FCE216-09CB-40E4-A9BE-081B9C9D5AFD}" srcOrd="0" destOrd="0" presId="urn:microsoft.com/office/officeart/2005/8/layout/vList2"/>
    <dgm:cxn modelId="{D56DB35B-3460-4257-9D27-103A098ED511}" srcId="{C644C0AE-C35E-430B-A1EE-E02146D1B166}" destId="{1A0F80F8-9C00-4321-83BE-22346385A822}" srcOrd="5" destOrd="0" parTransId="{BF6DAF7F-ACD1-44B7-B669-847583E9C071}" sibTransId="{BD1983B0-377A-411D-92A8-4173E085C4B8}"/>
    <dgm:cxn modelId="{80FA1162-EF91-47D0-8D63-4CC876183CA3}" type="presOf" srcId="{527BA0B5-91A7-43CE-AFDA-1713526BEF5C}" destId="{FA2B6CB0-71F8-4633-AC93-DC11AD96380D}" srcOrd="0" destOrd="0" presId="urn:microsoft.com/office/officeart/2005/8/layout/vList2"/>
    <dgm:cxn modelId="{4B7DEA62-3E24-4A4C-8647-59CAB63F10ED}" type="presOf" srcId="{8B753366-8036-4BBA-A726-63C9CFD28058}" destId="{026E411C-C7E5-4ABD-9E43-7A168C612AE5}" srcOrd="0" destOrd="0" presId="urn:microsoft.com/office/officeart/2005/8/layout/vList2"/>
    <dgm:cxn modelId="{996E4A4D-4A33-413E-8466-61299EF2BB81}" type="presOf" srcId="{1A0F80F8-9C00-4321-83BE-22346385A822}" destId="{B5FD15E0-2783-4CEB-A0CE-8A372963FEAE}" srcOrd="0" destOrd="0" presId="urn:microsoft.com/office/officeart/2005/8/layout/vList2"/>
    <dgm:cxn modelId="{8704E14F-313D-46EA-B6A1-F9D66EB92806}" srcId="{C644C0AE-C35E-430B-A1EE-E02146D1B166}" destId="{527BA0B5-91A7-43CE-AFDA-1713526BEF5C}" srcOrd="3" destOrd="0" parTransId="{760BB20B-097E-4D0D-83DC-7383E0E634C0}" sibTransId="{A315AEFB-A29B-4E30-A283-F9F5C2B9FDF1}"/>
    <dgm:cxn modelId="{11C0CF7E-3591-423A-BBEC-E8B97EA37489}" srcId="{C644C0AE-C35E-430B-A1EE-E02146D1B166}" destId="{8B753366-8036-4BBA-A726-63C9CFD28058}" srcOrd="2" destOrd="0" parTransId="{16134840-0574-472E-9A71-B998A45062CD}" sibTransId="{F47F251A-924E-4D32-A19C-6AC6C7FA9B3D}"/>
    <dgm:cxn modelId="{B4B45E91-09C0-4D41-8658-D741F764E03F}" srcId="{C644C0AE-C35E-430B-A1EE-E02146D1B166}" destId="{EDA02DC7-58C6-4F4B-9E18-649471AA9638}" srcOrd="6" destOrd="0" parTransId="{1893341F-3E89-4A3A-A9DD-7DBDA68845CD}" sibTransId="{92A4835A-46B8-41CE-A36B-08559458C10F}"/>
    <dgm:cxn modelId="{5AD72C9C-19D7-4083-9D48-D49E7B170901}" type="presOf" srcId="{EDA02DC7-58C6-4F4B-9E18-649471AA9638}" destId="{B190592D-B5D3-4A00-986E-6DA5AFAF6D78}" srcOrd="0" destOrd="0" presId="urn:microsoft.com/office/officeart/2005/8/layout/vList2"/>
    <dgm:cxn modelId="{8ADF0BB1-4165-4DC7-8E84-17BA3EB0E937}" type="presOf" srcId="{014E61D0-653F-484E-890D-126191D39746}" destId="{2007DE08-0B29-435C-8E87-6EBD2DDD4933}" srcOrd="0" destOrd="0" presId="urn:microsoft.com/office/officeart/2005/8/layout/vList2"/>
    <dgm:cxn modelId="{74E854FA-A777-4C59-87C3-9C5444BC9CD9}" srcId="{C644C0AE-C35E-430B-A1EE-E02146D1B166}" destId="{014E61D0-653F-484E-890D-126191D39746}" srcOrd="0" destOrd="0" parTransId="{5F656B05-DFEF-480C-A0D0-890A6D7948F5}" sibTransId="{CCB269A9-E7EE-495C-AC3F-3EA1EBBA4A36}"/>
    <dgm:cxn modelId="{F4539B95-62D3-4EE6-B4BB-F9FACBBE6A8E}" type="presParOf" srcId="{71FCE216-09CB-40E4-A9BE-081B9C9D5AFD}" destId="{2007DE08-0B29-435C-8E87-6EBD2DDD4933}" srcOrd="0" destOrd="0" presId="urn:microsoft.com/office/officeart/2005/8/layout/vList2"/>
    <dgm:cxn modelId="{74C64A87-51F6-428D-AB51-2A052A1153DB}" type="presParOf" srcId="{71FCE216-09CB-40E4-A9BE-081B9C9D5AFD}" destId="{75C34DAF-3BEF-4AE4-A8C6-B729B0D4049E}" srcOrd="1" destOrd="0" presId="urn:microsoft.com/office/officeart/2005/8/layout/vList2"/>
    <dgm:cxn modelId="{E4F1B66E-918A-4AF2-B993-889DBA970B9D}" type="presParOf" srcId="{71FCE216-09CB-40E4-A9BE-081B9C9D5AFD}" destId="{7ED513E4-DB23-466C-948E-8076284E6B2C}" srcOrd="2" destOrd="0" presId="urn:microsoft.com/office/officeart/2005/8/layout/vList2"/>
    <dgm:cxn modelId="{8FB59EB1-88C7-48E2-B15E-93BAF1F01387}" type="presParOf" srcId="{71FCE216-09CB-40E4-A9BE-081B9C9D5AFD}" destId="{44C5F693-CDA4-409E-BCB1-205F7A9F3969}" srcOrd="3" destOrd="0" presId="urn:microsoft.com/office/officeart/2005/8/layout/vList2"/>
    <dgm:cxn modelId="{48DC4B56-BEF0-49D8-86B4-D5608328EDDE}" type="presParOf" srcId="{71FCE216-09CB-40E4-A9BE-081B9C9D5AFD}" destId="{026E411C-C7E5-4ABD-9E43-7A168C612AE5}" srcOrd="4" destOrd="0" presId="urn:microsoft.com/office/officeart/2005/8/layout/vList2"/>
    <dgm:cxn modelId="{A7739AE9-6E4D-40E5-A445-0165DAB5567D}" type="presParOf" srcId="{71FCE216-09CB-40E4-A9BE-081B9C9D5AFD}" destId="{F1F50199-254B-4585-B6D6-6ADFC23AA980}" srcOrd="5" destOrd="0" presId="urn:microsoft.com/office/officeart/2005/8/layout/vList2"/>
    <dgm:cxn modelId="{71FC062A-EAA7-47D8-998F-D9EAA4081A32}" type="presParOf" srcId="{71FCE216-09CB-40E4-A9BE-081B9C9D5AFD}" destId="{FA2B6CB0-71F8-4633-AC93-DC11AD96380D}" srcOrd="6" destOrd="0" presId="urn:microsoft.com/office/officeart/2005/8/layout/vList2"/>
    <dgm:cxn modelId="{CB2FAB0E-2FE5-41CE-B92D-5F606D4FED22}" type="presParOf" srcId="{71FCE216-09CB-40E4-A9BE-081B9C9D5AFD}" destId="{14F6EDC6-ACB5-403E-AC8D-974A897917B5}" srcOrd="7" destOrd="0" presId="urn:microsoft.com/office/officeart/2005/8/layout/vList2"/>
    <dgm:cxn modelId="{D05ACF19-F437-44F6-9245-327F9621E72A}" type="presParOf" srcId="{71FCE216-09CB-40E4-A9BE-081B9C9D5AFD}" destId="{777B990C-E644-441E-BC64-F082237354CC}" srcOrd="8" destOrd="0" presId="urn:microsoft.com/office/officeart/2005/8/layout/vList2"/>
    <dgm:cxn modelId="{150AA2D1-8AFE-4FFB-B591-86C2C0C4F8C4}" type="presParOf" srcId="{71FCE216-09CB-40E4-A9BE-081B9C9D5AFD}" destId="{5245627E-CE26-4D8D-A995-8AC48B78C808}" srcOrd="9" destOrd="0" presId="urn:microsoft.com/office/officeart/2005/8/layout/vList2"/>
    <dgm:cxn modelId="{4F8F1F8F-282C-4101-AD33-683B388E8980}" type="presParOf" srcId="{71FCE216-09CB-40E4-A9BE-081B9C9D5AFD}" destId="{B5FD15E0-2783-4CEB-A0CE-8A372963FEAE}" srcOrd="10" destOrd="0" presId="urn:microsoft.com/office/officeart/2005/8/layout/vList2"/>
    <dgm:cxn modelId="{D10B99C2-F879-497C-877F-FD289DEB2F14}" type="presParOf" srcId="{71FCE216-09CB-40E4-A9BE-081B9C9D5AFD}" destId="{B1885DD8-E8A4-4FC0-8A83-2C767D37D131}" srcOrd="11" destOrd="0" presId="urn:microsoft.com/office/officeart/2005/8/layout/vList2"/>
    <dgm:cxn modelId="{971EDF55-531F-47CD-BA9E-74AF152C243C}" type="presParOf" srcId="{71FCE216-09CB-40E4-A9BE-081B9C9D5AFD}" destId="{B190592D-B5D3-4A00-986E-6DA5AFAF6D78}"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E264BE9-D221-4AF9-B4DD-593B4F7E4E9B}"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DB2FDE53-3683-4DED-8597-CA09D87A27E2}">
      <dgm:prSet/>
      <dgm:spPr/>
      <dgm:t>
        <a:bodyPr/>
        <a:lstStyle/>
        <a:p>
          <a:r>
            <a:rPr lang="en-GB"/>
            <a:t>What are the three practical things that you’ll take forward in your role as a rep? </a:t>
          </a:r>
          <a:endParaRPr lang="en-US"/>
        </a:p>
      </dgm:t>
    </dgm:pt>
    <dgm:pt modelId="{F81ADB29-58E2-47F2-BFE9-720594977085}" type="parTrans" cxnId="{D2A1DA6B-A794-4740-B170-6CA5B652327D}">
      <dgm:prSet/>
      <dgm:spPr/>
      <dgm:t>
        <a:bodyPr/>
        <a:lstStyle/>
        <a:p>
          <a:endParaRPr lang="en-US"/>
        </a:p>
      </dgm:t>
    </dgm:pt>
    <dgm:pt modelId="{44E35AF9-73B9-4A8D-A453-48F794092110}" type="sibTrans" cxnId="{D2A1DA6B-A794-4740-B170-6CA5B652327D}">
      <dgm:prSet/>
      <dgm:spPr/>
      <dgm:t>
        <a:bodyPr/>
        <a:lstStyle/>
        <a:p>
          <a:endParaRPr lang="en-US"/>
        </a:p>
      </dgm:t>
    </dgm:pt>
    <dgm:pt modelId="{825A0860-E4D3-4EAC-B051-2BA1EBCFF874}">
      <dgm:prSet/>
      <dgm:spPr/>
      <dgm:t>
        <a:bodyPr/>
        <a:lstStyle/>
        <a:p>
          <a:r>
            <a:rPr lang="en-GB"/>
            <a:t>What are the three steps that you can take to further develop your skills as a rep? </a:t>
          </a:r>
          <a:endParaRPr lang="en-US"/>
        </a:p>
      </dgm:t>
    </dgm:pt>
    <dgm:pt modelId="{294F7386-B81C-4A11-92FE-2B9DCB258CE4}" type="parTrans" cxnId="{FFB89469-281B-40FD-B393-252093A8B4F2}">
      <dgm:prSet/>
      <dgm:spPr/>
      <dgm:t>
        <a:bodyPr/>
        <a:lstStyle/>
        <a:p>
          <a:endParaRPr lang="en-US"/>
        </a:p>
      </dgm:t>
    </dgm:pt>
    <dgm:pt modelId="{20ECE0AA-C9A3-432E-AFA7-5EE780CE8345}" type="sibTrans" cxnId="{FFB89469-281B-40FD-B393-252093A8B4F2}">
      <dgm:prSet/>
      <dgm:spPr/>
      <dgm:t>
        <a:bodyPr/>
        <a:lstStyle/>
        <a:p>
          <a:endParaRPr lang="en-US"/>
        </a:p>
      </dgm:t>
    </dgm:pt>
    <dgm:pt modelId="{63095E61-043F-475E-803A-3704BC39A547}" type="pres">
      <dgm:prSet presAssocID="{1E264BE9-D221-4AF9-B4DD-593B4F7E4E9B}" presName="hierChild1" presStyleCnt="0">
        <dgm:presLayoutVars>
          <dgm:chPref val="1"/>
          <dgm:dir/>
          <dgm:animOne val="branch"/>
          <dgm:animLvl val="lvl"/>
          <dgm:resizeHandles/>
        </dgm:presLayoutVars>
      </dgm:prSet>
      <dgm:spPr/>
    </dgm:pt>
    <dgm:pt modelId="{4B19A4AF-4710-4AE3-A9EC-2CADB7571F24}" type="pres">
      <dgm:prSet presAssocID="{DB2FDE53-3683-4DED-8597-CA09D87A27E2}" presName="hierRoot1" presStyleCnt="0"/>
      <dgm:spPr/>
    </dgm:pt>
    <dgm:pt modelId="{B02C44A5-348A-4D30-AEDA-C4066A074841}" type="pres">
      <dgm:prSet presAssocID="{DB2FDE53-3683-4DED-8597-CA09D87A27E2}" presName="composite" presStyleCnt="0"/>
      <dgm:spPr/>
    </dgm:pt>
    <dgm:pt modelId="{5CA99BD5-14ED-45C5-BFC9-AD6A07404AEF}" type="pres">
      <dgm:prSet presAssocID="{DB2FDE53-3683-4DED-8597-CA09D87A27E2}" presName="background" presStyleLbl="node0" presStyleIdx="0" presStyleCnt="2"/>
      <dgm:spPr/>
    </dgm:pt>
    <dgm:pt modelId="{9C897541-37F3-4A1B-96FF-7F6834D5CFD1}" type="pres">
      <dgm:prSet presAssocID="{DB2FDE53-3683-4DED-8597-CA09D87A27E2}" presName="text" presStyleLbl="fgAcc0" presStyleIdx="0" presStyleCnt="2">
        <dgm:presLayoutVars>
          <dgm:chPref val="3"/>
        </dgm:presLayoutVars>
      </dgm:prSet>
      <dgm:spPr/>
    </dgm:pt>
    <dgm:pt modelId="{EA5BCBC2-BE64-4185-823D-3BA004313A94}" type="pres">
      <dgm:prSet presAssocID="{DB2FDE53-3683-4DED-8597-CA09D87A27E2}" presName="hierChild2" presStyleCnt="0"/>
      <dgm:spPr/>
    </dgm:pt>
    <dgm:pt modelId="{F49DE5D7-E481-4E13-A3E3-C4774DC5788A}" type="pres">
      <dgm:prSet presAssocID="{825A0860-E4D3-4EAC-B051-2BA1EBCFF874}" presName="hierRoot1" presStyleCnt="0"/>
      <dgm:spPr/>
    </dgm:pt>
    <dgm:pt modelId="{DA8F54E9-F01E-42E8-986B-DDDC8E2E912F}" type="pres">
      <dgm:prSet presAssocID="{825A0860-E4D3-4EAC-B051-2BA1EBCFF874}" presName="composite" presStyleCnt="0"/>
      <dgm:spPr/>
    </dgm:pt>
    <dgm:pt modelId="{0B1F3E79-E70F-426A-8AA6-0C5ADD66C6C3}" type="pres">
      <dgm:prSet presAssocID="{825A0860-E4D3-4EAC-B051-2BA1EBCFF874}" presName="background" presStyleLbl="node0" presStyleIdx="1" presStyleCnt="2"/>
      <dgm:spPr/>
    </dgm:pt>
    <dgm:pt modelId="{2E3D1E03-31F1-4E9D-A018-8F9EC2FFCE25}" type="pres">
      <dgm:prSet presAssocID="{825A0860-E4D3-4EAC-B051-2BA1EBCFF874}" presName="text" presStyleLbl="fgAcc0" presStyleIdx="1" presStyleCnt="2">
        <dgm:presLayoutVars>
          <dgm:chPref val="3"/>
        </dgm:presLayoutVars>
      </dgm:prSet>
      <dgm:spPr/>
    </dgm:pt>
    <dgm:pt modelId="{7C0158C0-718B-4996-BA4B-A6786AF10B97}" type="pres">
      <dgm:prSet presAssocID="{825A0860-E4D3-4EAC-B051-2BA1EBCFF874}" presName="hierChild2" presStyleCnt="0"/>
      <dgm:spPr/>
    </dgm:pt>
  </dgm:ptLst>
  <dgm:cxnLst>
    <dgm:cxn modelId="{FFB89469-281B-40FD-B393-252093A8B4F2}" srcId="{1E264BE9-D221-4AF9-B4DD-593B4F7E4E9B}" destId="{825A0860-E4D3-4EAC-B051-2BA1EBCFF874}" srcOrd="1" destOrd="0" parTransId="{294F7386-B81C-4A11-92FE-2B9DCB258CE4}" sibTransId="{20ECE0AA-C9A3-432E-AFA7-5EE780CE8345}"/>
    <dgm:cxn modelId="{D2A1DA6B-A794-4740-B170-6CA5B652327D}" srcId="{1E264BE9-D221-4AF9-B4DD-593B4F7E4E9B}" destId="{DB2FDE53-3683-4DED-8597-CA09D87A27E2}" srcOrd="0" destOrd="0" parTransId="{F81ADB29-58E2-47F2-BFE9-720594977085}" sibTransId="{44E35AF9-73B9-4A8D-A453-48F794092110}"/>
    <dgm:cxn modelId="{5F26D64E-74EF-4FB2-A6A2-35F3FE944A4C}" type="presOf" srcId="{1E264BE9-D221-4AF9-B4DD-593B4F7E4E9B}" destId="{63095E61-043F-475E-803A-3704BC39A547}" srcOrd="0" destOrd="0" presId="urn:microsoft.com/office/officeart/2005/8/layout/hierarchy1"/>
    <dgm:cxn modelId="{854988C7-25A2-40F3-8DB1-CF59B9DBBBB9}" type="presOf" srcId="{DB2FDE53-3683-4DED-8597-CA09D87A27E2}" destId="{9C897541-37F3-4A1B-96FF-7F6834D5CFD1}" srcOrd="0" destOrd="0" presId="urn:microsoft.com/office/officeart/2005/8/layout/hierarchy1"/>
    <dgm:cxn modelId="{ECF3B3EC-FAB9-4580-88B2-2310578A4B49}" type="presOf" srcId="{825A0860-E4D3-4EAC-B051-2BA1EBCFF874}" destId="{2E3D1E03-31F1-4E9D-A018-8F9EC2FFCE25}" srcOrd="0" destOrd="0" presId="urn:microsoft.com/office/officeart/2005/8/layout/hierarchy1"/>
    <dgm:cxn modelId="{86116CE2-BCED-4B97-82AA-ECC594B96100}" type="presParOf" srcId="{63095E61-043F-475E-803A-3704BC39A547}" destId="{4B19A4AF-4710-4AE3-A9EC-2CADB7571F24}" srcOrd="0" destOrd="0" presId="urn:microsoft.com/office/officeart/2005/8/layout/hierarchy1"/>
    <dgm:cxn modelId="{BF6805B3-0E27-4575-937B-7A9A5988853B}" type="presParOf" srcId="{4B19A4AF-4710-4AE3-A9EC-2CADB7571F24}" destId="{B02C44A5-348A-4D30-AEDA-C4066A074841}" srcOrd="0" destOrd="0" presId="urn:microsoft.com/office/officeart/2005/8/layout/hierarchy1"/>
    <dgm:cxn modelId="{7322F18F-8620-4E0C-A3DE-3749EA35AD25}" type="presParOf" srcId="{B02C44A5-348A-4D30-AEDA-C4066A074841}" destId="{5CA99BD5-14ED-45C5-BFC9-AD6A07404AEF}" srcOrd="0" destOrd="0" presId="urn:microsoft.com/office/officeart/2005/8/layout/hierarchy1"/>
    <dgm:cxn modelId="{A4034960-16C4-4654-A4D8-F89243D525DA}" type="presParOf" srcId="{B02C44A5-348A-4D30-AEDA-C4066A074841}" destId="{9C897541-37F3-4A1B-96FF-7F6834D5CFD1}" srcOrd="1" destOrd="0" presId="urn:microsoft.com/office/officeart/2005/8/layout/hierarchy1"/>
    <dgm:cxn modelId="{9C9076C4-3D54-4E54-9DDE-68CE204D34F4}" type="presParOf" srcId="{4B19A4AF-4710-4AE3-A9EC-2CADB7571F24}" destId="{EA5BCBC2-BE64-4185-823D-3BA004313A94}" srcOrd="1" destOrd="0" presId="urn:microsoft.com/office/officeart/2005/8/layout/hierarchy1"/>
    <dgm:cxn modelId="{F8EA27E8-266A-4531-BA72-5A9035577B78}" type="presParOf" srcId="{63095E61-043F-475E-803A-3704BC39A547}" destId="{F49DE5D7-E481-4E13-A3E3-C4774DC5788A}" srcOrd="1" destOrd="0" presId="urn:microsoft.com/office/officeart/2005/8/layout/hierarchy1"/>
    <dgm:cxn modelId="{BC72CF8A-03D6-4461-8881-8084599C1703}" type="presParOf" srcId="{F49DE5D7-E481-4E13-A3E3-C4774DC5788A}" destId="{DA8F54E9-F01E-42E8-986B-DDDC8E2E912F}" srcOrd="0" destOrd="0" presId="urn:microsoft.com/office/officeart/2005/8/layout/hierarchy1"/>
    <dgm:cxn modelId="{1E8AA42D-1FA1-4558-ABDB-3715CA0F2E2F}" type="presParOf" srcId="{DA8F54E9-F01E-42E8-986B-DDDC8E2E912F}" destId="{0B1F3E79-E70F-426A-8AA6-0C5ADD66C6C3}" srcOrd="0" destOrd="0" presId="urn:microsoft.com/office/officeart/2005/8/layout/hierarchy1"/>
    <dgm:cxn modelId="{B212DB35-6B43-471F-AFD8-B70BD3EDDFB6}" type="presParOf" srcId="{DA8F54E9-F01E-42E8-986B-DDDC8E2E912F}" destId="{2E3D1E03-31F1-4E9D-A018-8F9EC2FFCE25}" srcOrd="1" destOrd="0" presId="urn:microsoft.com/office/officeart/2005/8/layout/hierarchy1"/>
    <dgm:cxn modelId="{8F1089E3-12C3-4606-BC40-42110A074E62}" type="presParOf" srcId="{F49DE5D7-E481-4E13-A3E3-C4774DC5788A}" destId="{7C0158C0-718B-4996-BA4B-A6786AF10B9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06DCBE-F52B-49DC-8610-99CFCAC2CFF9}"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5F9DB557-2C8B-4A24-B2F8-40484A2BB3A2}">
      <dgm:prSet/>
      <dgm:spPr/>
      <dgm:t>
        <a:bodyPr/>
        <a:lstStyle/>
        <a:p>
          <a:r>
            <a:rPr lang="en-GB" b="1"/>
            <a:t>Why did you decide to become a rep?</a:t>
          </a:r>
          <a:endParaRPr lang="en-US"/>
        </a:p>
      </dgm:t>
    </dgm:pt>
    <dgm:pt modelId="{32E91857-8C80-4A71-8885-23C2B09C9E34}" type="parTrans" cxnId="{F859578C-1BA4-47D5-9376-4F7448667484}">
      <dgm:prSet/>
      <dgm:spPr/>
      <dgm:t>
        <a:bodyPr/>
        <a:lstStyle/>
        <a:p>
          <a:endParaRPr lang="en-US"/>
        </a:p>
      </dgm:t>
    </dgm:pt>
    <dgm:pt modelId="{E5F7346C-A1DD-4711-9ECD-6B5E13646AB4}" type="sibTrans" cxnId="{F859578C-1BA4-47D5-9376-4F7448667484}">
      <dgm:prSet/>
      <dgm:spPr/>
      <dgm:t>
        <a:bodyPr/>
        <a:lstStyle/>
        <a:p>
          <a:endParaRPr lang="en-US"/>
        </a:p>
      </dgm:t>
    </dgm:pt>
    <dgm:pt modelId="{A0234125-289D-43BA-900B-BAB6AECAD724}">
      <dgm:prSet/>
      <dgm:spPr/>
      <dgm:t>
        <a:bodyPr/>
        <a:lstStyle/>
        <a:p>
          <a:r>
            <a:rPr lang="en-GB" b="1"/>
            <a:t>What do you think is the role of a union rep? </a:t>
          </a:r>
          <a:endParaRPr lang="en-US"/>
        </a:p>
      </dgm:t>
    </dgm:pt>
    <dgm:pt modelId="{EBCAD4F3-64BE-4854-BCAA-8D8DCC2ABFBA}" type="parTrans" cxnId="{29453872-FBF8-4535-9360-FEB46E1C69A4}">
      <dgm:prSet/>
      <dgm:spPr/>
      <dgm:t>
        <a:bodyPr/>
        <a:lstStyle/>
        <a:p>
          <a:endParaRPr lang="en-US"/>
        </a:p>
      </dgm:t>
    </dgm:pt>
    <dgm:pt modelId="{30E6553F-E287-41CE-8F26-5E53859A45DE}" type="sibTrans" cxnId="{29453872-FBF8-4535-9360-FEB46E1C69A4}">
      <dgm:prSet/>
      <dgm:spPr/>
      <dgm:t>
        <a:bodyPr/>
        <a:lstStyle/>
        <a:p>
          <a:endParaRPr lang="en-US"/>
        </a:p>
      </dgm:t>
    </dgm:pt>
    <dgm:pt modelId="{875B1908-24BB-4788-986A-96C235773A41}" type="pres">
      <dgm:prSet presAssocID="{9F06DCBE-F52B-49DC-8610-99CFCAC2CFF9}" presName="hierChild1" presStyleCnt="0">
        <dgm:presLayoutVars>
          <dgm:chPref val="1"/>
          <dgm:dir/>
          <dgm:animOne val="branch"/>
          <dgm:animLvl val="lvl"/>
          <dgm:resizeHandles/>
        </dgm:presLayoutVars>
      </dgm:prSet>
      <dgm:spPr/>
    </dgm:pt>
    <dgm:pt modelId="{764BFF84-5502-4419-86F6-ABC9ED846F06}" type="pres">
      <dgm:prSet presAssocID="{5F9DB557-2C8B-4A24-B2F8-40484A2BB3A2}" presName="hierRoot1" presStyleCnt="0"/>
      <dgm:spPr/>
    </dgm:pt>
    <dgm:pt modelId="{48EB3618-2556-4F6B-AC5C-056F9B2393FF}" type="pres">
      <dgm:prSet presAssocID="{5F9DB557-2C8B-4A24-B2F8-40484A2BB3A2}" presName="composite" presStyleCnt="0"/>
      <dgm:spPr/>
    </dgm:pt>
    <dgm:pt modelId="{379459C7-6CAB-4EAD-AB2F-2F8131B077E8}" type="pres">
      <dgm:prSet presAssocID="{5F9DB557-2C8B-4A24-B2F8-40484A2BB3A2}" presName="background" presStyleLbl="node0" presStyleIdx="0" presStyleCnt="2"/>
      <dgm:spPr/>
    </dgm:pt>
    <dgm:pt modelId="{5E4133CF-344D-4373-9F7E-10366A7607FF}" type="pres">
      <dgm:prSet presAssocID="{5F9DB557-2C8B-4A24-B2F8-40484A2BB3A2}" presName="text" presStyleLbl="fgAcc0" presStyleIdx="0" presStyleCnt="2">
        <dgm:presLayoutVars>
          <dgm:chPref val="3"/>
        </dgm:presLayoutVars>
      </dgm:prSet>
      <dgm:spPr/>
    </dgm:pt>
    <dgm:pt modelId="{32E3473D-1EDD-4752-BB7B-C85CB4EAE5BB}" type="pres">
      <dgm:prSet presAssocID="{5F9DB557-2C8B-4A24-B2F8-40484A2BB3A2}" presName="hierChild2" presStyleCnt="0"/>
      <dgm:spPr/>
    </dgm:pt>
    <dgm:pt modelId="{C2CBF524-FA6E-4873-BE0F-AB4AC3FA7837}" type="pres">
      <dgm:prSet presAssocID="{A0234125-289D-43BA-900B-BAB6AECAD724}" presName="hierRoot1" presStyleCnt="0"/>
      <dgm:spPr/>
    </dgm:pt>
    <dgm:pt modelId="{14B453B3-DDBC-404C-9919-EA0BFBC48B06}" type="pres">
      <dgm:prSet presAssocID="{A0234125-289D-43BA-900B-BAB6AECAD724}" presName="composite" presStyleCnt="0"/>
      <dgm:spPr/>
    </dgm:pt>
    <dgm:pt modelId="{004FF6B6-DCCB-45E8-A4E4-F0FBEDC37B2A}" type="pres">
      <dgm:prSet presAssocID="{A0234125-289D-43BA-900B-BAB6AECAD724}" presName="background" presStyleLbl="node0" presStyleIdx="1" presStyleCnt="2"/>
      <dgm:spPr/>
    </dgm:pt>
    <dgm:pt modelId="{65233119-EDC4-498D-808B-9572AF81E83C}" type="pres">
      <dgm:prSet presAssocID="{A0234125-289D-43BA-900B-BAB6AECAD724}" presName="text" presStyleLbl="fgAcc0" presStyleIdx="1" presStyleCnt="2">
        <dgm:presLayoutVars>
          <dgm:chPref val="3"/>
        </dgm:presLayoutVars>
      </dgm:prSet>
      <dgm:spPr/>
    </dgm:pt>
    <dgm:pt modelId="{E2A61042-D18D-4E12-97EA-E817C6421FFE}" type="pres">
      <dgm:prSet presAssocID="{A0234125-289D-43BA-900B-BAB6AECAD724}" presName="hierChild2" presStyleCnt="0"/>
      <dgm:spPr/>
    </dgm:pt>
  </dgm:ptLst>
  <dgm:cxnLst>
    <dgm:cxn modelId="{29453872-FBF8-4535-9360-FEB46E1C69A4}" srcId="{9F06DCBE-F52B-49DC-8610-99CFCAC2CFF9}" destId="{A0234125-289D-43BA-900B-BAB6AECAD724}" srcOrd="1" destOrd="0" parTransId="{EBCAD4F3-64BE-4854-BCAA-8D8DCC2ABFBA}" sibTransId="{30E6553F-E287-41CE-8F26-5E53859A45DE}"/>
    <dgm:cxn modelId="{F859578C-1BA4-47D5-9376-4F7448667484}" srcId="{9F06DCBE-F52B-49DC-8610-99CFCAC2CFF9}" destId="{5F9DB557-2C8B-4A24-B2F8-40484A2BB3A2}" srcOrd="0" destOrd="0" parTransId="{32E91857-8C80-4A71-8885-23C2B09C9E34}" sibTransId="{E5F7346C-A1DD-4711-9ECD-6B5E13646AB4}"/>
    <dgm:cxn modelId="{2A9EBD9E-5597-498C-9A83-BCAC62932730}" type="presOf" srcId="{A0234125-289D-43BA-900B-BAB6AECAD724}" destId="{65233119-EDC4-498D-808B-9572AF81E83C}" srcOrd="0" destOrd="0" presId="urn:microsoft.com/office/officeart/2005/8/layout/hierarchy1"/>
    <dgm:cxn modelId="{9A0163CB-FAD7-4444-BF62-3E2DF2233E5C}" type="presOf" srcId="{9F06DCBE-F52B-49DC-8610-99CFCAC2CFF9}" destId="{875B1908-24BB-4788-986A-96C235773A41}" srcOrd="0" destOrd="0" presId="urn:microsoft.com/office/officeart/2005/8/layout/hierarchy1"/>
    <dgm:cxn modelId="{F16C60F9-D274-452A-AC5F-873E0E0D7F6A}" type="presOf" srcId="{5F9DB557-2C8B-4A24-B2F8-40484A2BB3A2}" destId="{5E4133CF-344D-4373-9F7E-10366A7607FF}" srcOrd="0" destOrd="0" presId="urn:microsoft.com/office/officeart/2005/8/layout/hierarchy1"/>
    <dgm:cxn modelId="{F225D4C7-206D-45A2-B8AD-4C4CADEA250A}" type="presParOf" srcId="{875B1908-24BB-4788-986A-96C235773A41}" destId="{764BFF84-5502-4419-86F6-ABC9ED846F06}" srcOrd="0" destOrd="0" presId="urn:microsoft.com/office/officeart/2005/8/layout/hierarchy1"/>
    <dgm:cxn modelId="{FB879EDD-E981-4898-A541-F4EAE8796BB5}" type="presParOf" srcId="{764BFF84-5502-4419-86F6-ABC9ED846F06}" destId="{48EB3618-2556-4F6B-AC5C-056F9B2393FF}" srcOrd="0" destOrd="0" presId="urn:microsoft.com/office/officeart/2005/8/layout/hierarchy1"/>
    <dgm:cxn modelId="{25079F05-758B-4D0C-AD71-AAF91C3BEED1}" type="presParOf" srcId="{48EB3618-2556-4F6B-AC5C-056F9B2393FF}" destId="{379459C7-6CAB-4EAD-AB2F-2F8131B077E8}" srcOrd="0" destOrd="0" presId="urn:microsoft.com/office/officeart/2005/8/layout/hierarchy1"/>
    <dgm:cxn modelId="{1FB25ED1-2AAE-4490-A5AE-5EF9B5B7C5A8}" type="presParOf" srcId="{48EB3618-2556-4F6B-AC5C-056F9B2393FF}" destId="{5E4133CF-344D-4373-9F7E-10366A7607FF}" srcOrd="1" destOrd="0" presId="urn:microsoft.com/office/officeart/2005/8/layout/hierarchy1"/>
    <dgm:cxn modelId="{EFE39F29-8194-44EB-84A0-359529E4CDE2}" type="presParOf" srcId="{764BFF84-5502-4419-86F6-ABC9ED846F06}" destId="{32E3473D-1EDD-4752-BB7B-C85CB4EAE5BB}" srcOrd="1" destOrd="0" presId="urn:microsoft.com/office/officeart/2005/8/layout/hierarchy1"/>
    <dgm:cxn modelId="{B0DC4BB3-61B8-4418-9510-E30CA2C835CB}" type="presParOf" srcId="{875B1908-24BB-4788-986A-96C235773A41}" destId="{C2CBF524-FA6E-4873-BE0F-AB4AC3FA7837}" srcOrd="1" destOrd="0" presId="urn:microsoft.com/office/officeart/2005/8/layout/hierarchy1"/>
    <dgm:cxn modelId="{FD6EAD03-1593-4758-86FD-37625420FF08}" type="presParOf" srcId="{C2CBF524-FA6E-4873-BE0F-AB4AC3FA7837}" destId="{14B453B3-DDBC-404C-9919-EA0BFBC48B06}" srcOrd="0" destOrd="0" presId="urn:microsoft.com/office/officeart/2005/8/layout/hierarchy1"/>
    <dgm:cxn modelId="{D0701E97-6B67-4226-ACFA-6F01BF3C80F4}" type="presParOf" srcId="{14B453B3-DDBC-404C-9919-EA0BFBC48B06}" destId="{004FF6B6-DCCB-45E8-A4E4-F0FBEDC37B2A}" srcOrd="0" destOrd="0" presId="urn:microsoft.com/office/officeart/2005/8/layout/hierarchy1"/>
    <dgm:cxn modelId="{A6D281E2-A7E0-46C2-B367-C7BAA4848D9F}" type="presParOf" srcId="{14B453B3-DDBC-404C-9919-EA0BFBC48B06}" destId="{65233119-EDC4-498D-808B-9572AF81E83C}" srcOrd="1" destOrd="0" presId="urn:microsoft.com/office/officeart/2005/8/layout/hierarchy1"/>
    <dgm:cxn modelId="{4BA0ED8E-1CD3-4DAE-BE12-8EB85EB7D657}" type="presParOf" srcId="{C2CBF524-FA6E-4873-BE0F-AB4AC3FA7837}" destId="{E2A61042-D18D-4E12-97EA-E817C6421FF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66EA2B-7EDE-484F-94B7-D69ADCF25D2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5C7628D-7E47-4266-AC07-022F1F9D01B4}">
      <dgm:prSet/>
      <dgm:spPr/>
      <dgm:t>
        <a:bodyPr/>
        <a:lstStyle/>
        <a:p>
          <a:r>
            <a:rPr lang="en-US"/>
            <a:t>Trade Union Reps have rights as per the Trade Union and Labour Relations (Consolidation) Act 1992 aka TULRCA</a:t>
          </a:r>
        </a:p>
      </dgm:t>
    </dgm:pt>
    <dgm:pt modelId="{3EC25405-37D8-4986-B8FC-BF08D8908114}" type="parTrans" cxnId="{639C0A92-3BC3-4585-ACFF-F0EFBADC9B43}">
      <dgm:prSet/>
      <dgm:spPr/>
      <dgm:t>
        <a:bodyPr/>
        <a:lstStyle/>
        <a:p>
          <a:endParaRPr lang="en-US"/>
        </a:p>
      </dgm:t>
    </dgm:pt>
    <dgm:pt modelId="{370C182D-88A9-4B62-AFFA-4C1041C5CAF8}" type="sibTrans" cxnId="{639C0A92-3BC3-4585-ACFF-F0EFBADC9B43}">
      <dgm:prSet/>
      <dgm:spPr/>
      <dgm:t>
        <a:bodyPr/>
        <a:lstStyle/>
        <a:p>
          <a:endParaRPr lang="en-US"/>
        </a:p>
      </dgm:t>
    </dgm:pt>
    <dgm:pt modelId="{9C79C43C-C70E-4AD5-BC1F-2728FDCECCF7}">
      <dgm:prSet/>
      <dgm:spPr/>
      <dgm:t>
        <a:bodyPr/>
        <a:lstStyle/>
        <a:p>
          <a:r>
            <a:rPr lang="en-GB" dirty="0"/>
            <a:t>Reps undertake a variety of roles in collective bargaining, working with management, communicating with members, liaising with their TU and handling individual disciplinary and grievance matters on behalf of members. </a:t>
          </a:r>
          <a:endParaRPr lang="en-US" dirty="0"/>
        </a:p>
      </dgm:t>
    </dgm:pt>
    <dgm:pt modelId="{BD0232BF-75F8-40F8-86AB-41838034EF5B}" type="parTrans" cxnId="{F82D2850-70AE-45AC-A55D-E12B8B7F5FC6}">
      <dgm:prSet/>
      <dgm:spPr/>
      <dgm:t>
        <a:bodyPr/>
        <a:lstStyle/>
        <a:p>
          <a:endParaRPr lang="en-US"/>
        </a:p>
      </dgm:t>
    </dgm:pt>
    <dgm:pt modelId="{D3A71DAB-974D-41D6-B20F-9F60FB14D8C9}" type="sibTrans" cxnId="{F82D2850-70AE-45AC-A55D-E12B8B7F5FC6}">
      <dgm:prSet/>
      <dgm:spPr/>
      <dgm:t>
        <a:bodyPr/>
        <a:lstStyle/>
        <a:p>
          <a:endParaRPr lang="en-US"/>
        </a:p>
      </dgm:t>
    </dgm:pt>
    <dgm:pt modelId="{59CD12F5-D28C-4B11-8DDE-0E6804297807}">
      <dgm:prSet/>
      <dgm:spPr/>
      <dgm:t>
        <a:bodyPr/>
        <a:lstStyle/>
        <a:p>
          <a:r>
            <a:rPr lang="en-GB"/>
            <a:t>Reps are entitled to “reasonable” time off.  This is typically related to the size of branch you represent. </a:t>
          </a:r>
          <a:endParaRPr lang="en-US"/>
        </a:p>
      </dgm:t>
    </dgm:pt>
    <dgm:pt modelId="{E11A34AB-E1EA-424F-AE67-0CBC0D69F9AB}" type="parTrans" cxnId="{F5B02BCF-8ABC-4536-8733-9F69D12B18E9}">
      <dgm:prSet/>
      <dgm:spPr/>
      <dgm:t>
        <a:bodyPr/>
        <a:lstStyle/>
        <a:p>
          <a:endParaRPr lang="en-US"/>
        </a:p>
      </dgm:t>
    </dgm:pt>
    <dgm:pt modelId="{8D8055E7-5B3C-4A21-8106-67E0E6FB15CD}" type="sibTrans" cxnId="{F5B02BCF-8ABC-4536-8733-9F69D12B18E9}">
      <dgm:prSet/>
      <dgm:spPr/>
      <dgm:t>
        <a:bodyPr/>
        <a:lstStyle/>
        <a:p>
          <a:endParaRPr lang="en-US"/>
        </a:p>
      </dgm:t>
    </dgm:pt>
    <dgm:pt modelId="{CA972D6A-A1DB-445B-897A-0C420A7077E8}">
      <dgm:prSet/>
      <dgm:spPr/>
      <dgm:t>
        <a:bodyPr/>
        <a:lstStyle/>
        <a:p>
          <a:r>
            <a:rPr lang="en-US"/>
            <a:t>There will be a local (LNCT) agreement negotiated between the TU </a:t>
          </a:r>
          <a:br>
            <a:rPr lang="en-US"/>
          </a:br>
          <a:r>
            <a:rPr lang="en-US"/>
            <a:t>and Local Authority stating what ‘time off’ for union duties reps have.</a:t>
          </a:r>
        </a:p>
      </dgm:t>
    </dgm:pt>
    <dgm:pt modelId="{66C651DD-11FF-4C2F-8D81-40DF30AA63D6}" type="parTrans" cxnId="{77B0DF09-265F-441E-B7BE-C509CBC87859}">
      <dgm:prSet/>
      <dgm:spPr/>
      <dgm:t>
        <a:bodyPr/>
        <a:lstStyle/>
        <a:p>
          <a:endParaRPr lang="en-US"/>
        </a:p>
      </dgm:t>
    </dgm:pt>
    <dgm:pt modelId="{350CD8D9-227C-4865-8DB2-B8F934B4A39B}" type="sibTrans" cxnId="{77B0DF09-265F-441E-B7BE-C509CBC87859}">
      <dgm:prSet/>
      <dgm:spPr/>
      <dgm:t>
        <a:bodyPr/>
        <a:lstStyle/>
        <a:p>
          <a:endParaRPr lang="en-US"/>
        </a:p>
      </dgm:t>
    </dgm:pt>
    <dgm:pt modelId="{BB06D0EB-B44F-4C29-B7D3-F13CE780689C}">
      <dgm:prSet/>
      <dgm:spPr/>
      <dgm:t>
        <a:bodyPr/>
        <a:lstStyle/>
        <a:p>
          <a:r>
            <a:rPr lang="en-US"/>
            <a:t>The employer has responsibilities with trade unions such as to consult the </a:t>
          </a:r>
          <a:br>
            <a:rPr lang="en-US"/>
          </a:br>
          <a:r>
            <a:rPr lang="en-US"/>
            <a:t>TU and to provide certain facilities so reps can carry out their duties.</a:t>
          </a:r>
        </a:p>
      </dgm:t>
    </dgm:pt>
    <dgm:pt modelId="{6D84BA56-0537-4584-9860-EA7FE6D6585A}" type="parTrans" cxnId="{59154F98-76DC-4FCF-A86C-D8DB5623236F}">
      <dgm:prSet/>
      <dgm:spPr/>
      <dgm:t>
        <a:bodyPr/>
        <a:lstStyle/>
        <a:p>
          <a:endParaRPr lang="en-US"/>
        </a:p>
      </dgm:t>
    </dgm:pt>
    <dgm:pt modelId="{8CED22C9-ADC5-4BB2-A1F1-70B934ED2767}" type="sibTrans" cxnId="{59154F98-76DC-4FCF-A86C-D8DB5623236F}">
      <dgm:prSet/>
      <dgm:spPr/>
      <dgm:t>
        <a:bodyPr/>
        <a:lstStyle/>
        <a:p>
          <a:endParaRPr lang="en-US"/>
        </a:p>
      </dgm:t>
    </dgm:pt>
    <dgm:pt modelId="{F295FC10-F921-40C0-84C6-D1DE32B761F3}" type="pres">
      <dgm:prSet presAssocID="{7466EA2B-7EDE-484F-94B7-D69ADCF25D2F}" presName="linear" presStyleCnt="0">
        <dgm:presLayoutVars>
          <dgm:animLvl val="lvl"/>
          <dgm:resizeHandles val="exact"/>
        </dgm:presLayoutVars>
      </dgm:prSet>
      <dgm:spPr/>
    </dgm:pt>
    <dgm:pt modelId="{37886DFB-C13D-430F-8394-5172CB5392E5}" type="pres">
      <dgm:prSet presAssocID="{15C7628D-7E47-4266-AC07-022F1F9D01B4}" presName="parentText" presStyleLbl="node1" presStyleIdx="0" presStyleCnt="5">
        <dgm:presLayoutVars>
          <dgm:chMax val="0"/>
          <dgm:bulletEnabled val="1"/>
        </dgm:presLayoutVars>
      </dgm:prSet>
      <dgm:spPr/>
    </dgm:pt>
    <dgm:pt modelId="{BE0683E0-CF89-49E5-85B2-AA8FC88415E6}" type="pres">
      <dgm:prSet presAssocID="{370C182D-88A9-4B62-AFFA-4C1041C5CAF8}" presName="spacer" presStyleCnt="0"/>
      <dgm:spPr/>
    </dgm:pt>
    <dgm:pt modelId="{3351ED8D-998D-4BBA-ADDB-129C0F3A1521}" type="pres">
      <dgm:prSet presAssocID="{9C79C43C-C70E-4AD5-BC1F-2728FDCECCF7}" presName="parentText" presStyleLbl="node1" presStyleIdx="1" presStyleCnt="5">
        <dgm:presLayoutVars>
          <dgm:chMax val="0"/>
          <dgm:bulletEnabled val="1"/>
        </dgm:presLayoutVars>
      </dgm:prSet>
      <dgm:spPr/>
    </dgm:pt>
    <dgm:pt modelId="{2955656B-E4C4-47DD-A234-11CBC7F19547}" type="pres">
      <dgm:prSet presAssocID="{D3A71DAB-974D-41D6-B20F-9F60FB14D8C9}" presName="spacer" presStyleCnt="0"/>
      <dgm:spPr/>
    </dgm:pt>
    <dgm:pt modelId="{C48E65C8-4945-4C8E-B386-D91C8C43B378}" type="pres">
      <dgm:prSet presAssocID="{59CD12F5-D28C-4B11-8DDE-0E6804297807}" presName="parentText" presStyleLbl="node1" presStyleIdx="2" presStyleCnt="5">
        <dgm:presLayoutVars>
          <dgm:chMax val="0"/>
          <dgm:bulletEnabled val="1"/>
        </dgm:presLayoutVars>
      </dgm:prSet>
      <dgm:spPr/>
    </dgm:pt>
    <dgm:pt modelId="{FC2B1F5E-6636-4893-B6FB-A9685DC114B9}" type="pres">
      <dgm:prSet presAssocID="{8D8055E7-5B3C-4A21-8106-67E0E6FB15CD}" presName="spacer" presStyleCnt="0"/>
      <dgm:spPr/>
    </dgm:pt>
    <dgm:pt modelId="{60AD1A26-9394-48A9-99B0-55ECB30CB79B}" type="pres">
      <dgm:prSet presAssocID="{CA972D6A-A1DB-445B-897A-0C420A7077E8}" presName="parentText" presStyleLbl="node1" presStyleIdx="3" presStyleCnt="5">
        <dgm:presLayoutVars>
          <dgm:chMax val="0"/>
          <dgm:bulletEnabled val="1"/>
        </dgm:presLayoutVars>
      </dgm:prSet>
      <dgm:spPr/>
    </dgm:pt>
    <dgm:pt modelId="{BAB137ED-4B8B-472B-891A-442478E3C754}" type="pres">
      <dgm:prSet presAssocID="{350CD8D9-227C-4865-8DB2-B8F934B4A39B}" presName="spacer" presStyleCnt="0"/>
      <dgm:spPr/>
    </dgm:pt>
    <dgm:pt modelId="{0580167C-2D26-4F87-B089-4A7671BF74DF}" type="pres">
      <dgm:prSet presAssocID="{BB06D0EB-B44F-4C29-B7D3-F13CE780689C}" presName="parentText" presStyleLbl="node1" presStyleIdx="4" presStyleCnt="5">
        <dgm:presLayoutVars>
          <dgm:chMax val="0"/>
          <dgm:bulletEnabled val="1"/>
        </dgm:presLayoutVars>
      </dgm:prSet>
      <dgm:spPr/>
    </dgm:pt>
  </dgm:ptLst>
  <dgm:cxnLst>
    <dgm:cxn modelId="{77B0DF09-265F-441E-B7BE-C509CBC87859}" srcId="{7466EA2B-7EDE-484F-94B7-D69ADCF25D2F}" destId="{CA972D6A-A1DB-445B-897A-0C420A7077E8}" srcOrd="3" destOrd="0" parTransId="{66C651DD-11FF-4C2F-8D81-40DF30AA63D6}" sibTransId="{350CD8D9-227C-4865-8DB2-B8F934B4A39B}"/>
    <dgm:cxn modelId="{6F0BF463-3A82-4E3A-AFE1-ED314A214800}" type="presOf" srcId="{BB06D0EB-B44F-4C29-B7D3-F13CE780689C}" destId="{0580167C-2D26-4F87-B089-4A7671BF74DF}" srcOrd="0" destOrd="0" presId="urn:microsoft.com/office/officeart/2005/8/layout/vList2"/>
    <dgm:cxn modelId="{22D4864C-8B7C-4DDD-B7A5-5F2C879BB324}" type="presOf" srcId="{59CD12F5-D28C-4B11-8DDE-0E6804297807}" destId="{C48E65C8-4945-4C8E-B386-D91C8C43B378}" srcOrd="0" destOrd="0" presId="urn:microsoft.com/office/officeart/2005/8/layout/vList2"/>
    <dgm:cxn modelId="{F82D2850-70AE-45AC-A55D-E12B8B7F5FC6}" srcId="{7466EA2B-7EDE-484F-94B7-D69ADCF25D2F}" destId="{9C79C43C-C70E-4AD5-BC1F-2728FDCECCF7}" srcOrd="1" destOrd="0" parTransId="{BD0232BF-75F8-40F8-86AB-41838034EF5B}" sibTransId="{D3A71DAB-974D-41D6-B20F-9F60FB14D8C9}"/>
    <dgm:cxn modelId="{2A77A272-0A92-4644-8B5B-9A0E7170BD49}" type="presOf" srcId="{9C79C43C-C70E-4AD5-BC1F-2728FDCECCF7}" destId="{3351ED8D-998D-4BBA-ADDB-129C0F3A1521}" srcOrd="0" destOrd="0" presId="urn:microsoft.com/office/officeart/2005/8/layout/vList2"/>
    <dgm:cxn modelId="{5BF96587-8CA8-43E8-B1B4-305016157FB9}" type="presOf" srcId="{CA972D6A-A1DB-445B-897A-0C420A7077E8}" destId="{60AD1A26-9394-48A9-99B0-55ECB30CB79B}" srcOrd="0" destOrd="0" presId="urn:microsoft.com/office/officeart/2005/8/layout/vList2"/>
    <dgm:cxn modelId="{639C0A92-3BC3-4585-ACFF-F0EFBADC9B43}" srcId="{7466EA2B-7EDE-484F-94B7-D69ADCF25D2F}" destId="{15C7628D-7E47-4266-AC07-022F1F9D01B4}" srcOrd="0" destOrd="0" parTransId="{3EC25405-37D8-4986-B8FC-BF08D8908114}" sibTransId="{370C182D-88A9-4B62-AFFA-4C1041C5CAF8}"/>
    <dgm:cxn modelId="{59154F98-76DC-4FCF-A86C-D8DB5623236F}" srcId="{7466EA2B-7EDE-484F-94B7-D69ADCF25D2F}" destId="{BB06D0EB-B44F-4C29-B7D3-F13CE780689C}" srcOrd="4" destOrd="0" parTransId="{6D84BA56-0537-4584-9860-EA7FE6D6585A}" sibTransId="{8CED22C9-ADC5-4BB2-A1F1-70B934ED2767}"/>
    <dgm:cxn modelId="{DA9FA29A-54D8-47FA-B6D1-19CA56F1AEE9}" type="presOf" srcId="{7466EA2B-7EDE-484F-94B7-D69ADCF25D2F}" destId="{F295FC10-F921-40C0-84C6-D1DE32B761F3}" srcOrd="0" destOrd="0" presId="urn:microsoft.com/office/officeart/2005/8/layout/vList2"/>
    <dgm:cxn modelId="{F5B02BCF-8ABC-4536-8733-9F69D12B18E9}" srcId="{7466EA2B-7EDE-484F-94B7-D69ADCF25D2F}" destId="{59CD12F5-D28C-4B11-8DDE-0E6804297807}" srcOrd="2" destOrd="0" parTransId="{E11A34AB-E1EA-424F-AE67-0CBC0D69F9AB}" sibTransId="{8D8055E7-5B3C-4A21-8106-67E0E6FB15CD}"/>
    <dgm:cxn modelId="{04086BFC-5096-4EA2-9AA9-ED26997DD59D}" type="presOf" srcId="{15C7628D-7E47-4266-AC07-022F1F9D01B4}" destId="{37886DFB-C13D-430F-8394-5172CB5392E5}" srcOrd="0" destOrd="0" presId="urn:microsoft.com/office/officeart/2005/8/layout/vList2"/>
    <dgm:cxn modelId="{7A7BBCD9-914D-4F77-8E06-FC771C38B21E}" type="presParOf" srcId="{F295FC10-F921-40C0-84C6-D1DE32B761F3}" destId="{37886DFB-C13D-430F-8394-5172CB5392E5}" srcOrd="0" destOrd="0" presId="urn:microsoft.com/office/officeart/2005/8/layout/vList2"/>
    <dgm:cxn modelId="{728238D5-629F-4C57-B3FE-C618D6A0B674}" type="presParOf" srcId="{F295FC10-F921-40C0-84C6-D1DE32B761F3}" destId="{BE0683E0-CF89-49E5-85B2-AA8FC88415E6}" srcOrd="1" destOrd="0" presId="urn:microsoft.com/office/officeart/2005/8/layout/vList2"/>
    <dgm:cxn modelId="{997A05F1-2819-4C3A-8538-BF488EAE2E26}" type="presParOf" srcId="{F295FC10-F921-40C0-84C6-D1DE32B761F3}" destId="{3351ED8D-998D-4BBA-ADDB-129C0F3A1521}" srcOrd="2" destOrd="0" presId="urn:microsoft.com/office/officeart/2005/8/layout/vList2"/>
    <dgm:cxn modelId="{3F38A852-6299-45F1-ACCF-86F726471C88}" type="presParOf" srcId="{F295FC10-F921-40C0-84C6-D1DE32B761F3}" destId="{2955656B-E4C4-47DD-A234-11CBC7F19547}" srcOrd="3" destOrd="0" presId="urn:microsoft.com/office/officeart/2005/8/layout/vList2"/>
    <dgm:cxn modelId="{CE9E376E-D465-46FA-969C-F03F50715720}" type="presParOf" srcId="{F295FC10-F921-40C0-84C6-D1DE32B761F3}" destId="{C48E65C8-4945-4C8E-B386-D91C8C43B378}" srcOrd="4" destOrd="0" presId="urn:microsoft.com/office/officeart/2005/8/layout/vList2"/>
    <dgm:cxn modelId="{15D32D0D-8A61-4658-A1A6-11B6B1B00320}" type="presParOf" srcId="{F295FC10-F921-40C0-84C6-D1DE32B761F3}" destId="{FC2B1F5E-6636-4893-B6FB-A9685DC114B9}" srcOrd="5" destOrd="0" presId="urn:microsoft.com/office/officeart/2005/8/layout/vList2"/>
    <dgm:cxn modelId="{81E62FF4-30EF-4557-BB1B-6151A3E35ACF}" type="presParOf" srcId="{F295FC10-F921-40C0-84C6-D1DE32B761F3}" destId="{60AD1A26-9394-48A9-99B0-55ECB30CB79B}" srcOrd="6" destOrd="0" presId="urn:microsoft.com/office/officeart/2005/8/layout/vList2"/>
    <dgm:cxn modelId="{ED1B9D04-5C79-4248-8730-FB71E1FF3D80}" type="presParOf" srcId="{F295FC10-F921-40C0-84C6-D1DE32B761F3}" destId="{BAB137ED-4B8B-472B-891A-442478E3C754}" srcOrd="7" destOrd="0" presId="urn:microsoft.com/office/officeart/2005/8/layout/vList2"/>
    <dgm:cxn modelId="{2391A8DC-2876-4548-8594-0FA55A84EFC3}" type="presParOf" srcId="{F295FC10-F921-40C0-84C6-D1DE32B761F3}" destId="{0580167C-2D26-4F87-B089-4A7671BF74D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1C6578-EE5D-4D28-97CC-58DECD67A28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AAE3AA4-C620-41C5-AB61-38B96DC298EC}">
      <dgm:prSet/>
      <dgm:spPr/>
      <dgm:t>
        <a:bodyPr/>
        <a:lstStyle/>
        <a:p>
          <a:r>
            <a:rPr lang="en-GB" b="1" dirty="0"/>
            <a:t>School Branches- </a:t>
          </a:r>
          <a:r>
            <a:rPr lang="en-GB" dirty="0"/>
            <a:t>electing reps,</a:t>
          </a:r>
          <a:r>
            <a:rPr lang="en-GB" b="1" dirty="0"/>
            <a:t> </a:t>
          </a:r>
          <a:r>
            <a:rPr lang="en-GB" dirty="0"/>
            <a:t>highlighting issues and raising motions </a:t>
          </a:r>
          <a:endParaRPr lang="en-US" dirty="0"/>
        </a:p>
      </dgm:t>
    </dgm:pt>
    <dgm:pt modelId="{BFD3FEBD-F3F3-4405-B83A-E6BA70F47E46}" type="parTrans" cxnId="{08FEBC22-61C9-4803-8515-3913AB0A062D}">
      <dgm:prSet/>
      <dgm:spPr/>
      <dgm:t>
        <a:bodyPr/>
        <a:lstStyle/>
        <a:p>
          <a:endParaRPr lang="en-US"/>
        </a:p>
      </dgm:t>
    </dgm:pt>
    <dgm:pt modelId="{A0AAEB85-D3A3-4F12-BE07-7AD447843A78}" type="sibTrans" cxnId="{08FEBC22-61C9-4803-8515-3913AB0A062D}">
      <dgm:prSet/>
      <dgm:spPr/>
      <dgm:t>
        <a:bodyPr/>
        <a:lstStyle/>
        <a:p>
          <a:endParaRPr lang="en-US"/>
        </a:p>
      </dgm:t>
    </dgm:pt>
    <dgm:pt modelId="{4773AEC3-FB9D-428A-8C62-19302443F2B4}">
      <dgm:prSet/>
      <dgm:spPr/>
      <dgm:t>
        <a:bodyPr/>
        <a:lstStyle/>
        <a:p>
          <a:r>
            <a:rPr lang="en-GB" b="1" dirty="0"/>
            <a:t>Local Associations- </a:t>
          </a:r>
          <a:r>
            <a:rPr lang="en-GB" dirty="0"/>
            <a:t>providing local representation and leadership</a:t>
          </a:r>
          <a:endParaRPr lang="en-US" dirty="0"/>
        </a:p>
      </dgm:t>
    </dgm:pt>
    <dgm:pt modelId="{7BEB86A3-04FA-4CD2-9590-5944376F9074}" type="parTrans" cxnId="{AD4CC5B2-EE2D-4FA5-8976-1C4C2CDDE48F}">
      <dgm:prSet/>
      <dgm:spPr/>
      <dgm:t>
        <a:bodyPr/>
        <a:lstStyle/>
        <a:p>
          <a:endParaRPr lang="en-US"/>
        </a:p>
      </dgm:t>
    </dgm:pt>
    <dgm:pt modelId="{F13D3F7A-F512-40B0-80E4-455E14995400}" type="sibTrans" cxnId="{AD4CC5B2-EE2D-4FA5-8976-1C4C2CDDE48F}">
      <dgm:prSet/>
      <dgm:spPr/>
      <dgm:t>
        <a:bodyPr/>
        <a:lstStyle/>
        <a:p>
          <a:endParaRPr lang="en-US"/>
        </a:p>
      </dgm:t>
    </dgm:pt>
    <dgm:pt modelId="{489F6788-A278-4949-B4C5-9E58D8755C90}">
      <dgm:prSet/>
      <dgm:spPr/>
      <dgm:t>
        <a:bodyPr/>
        <a:lstStyle/>
        <a:p>
          <a:r>
            <a:rPr lang="en-GB" b="1" dirty="0"/>
            <a:t>National Committees- </a:t>
          </a:r>
          <a:r>
            <a:rPr lang="en-GB" dirty="0"/>
            <a:t>elected positions and action decisions made by main representative bodies</a:t>
          </a:r>
          <a:endParaRPr lang="en-US" dirty="0"/>
        </a:p>
      </dgm:t>
    </dgm:pt>
    <dgm:pt modelId="{8CAF021A-1A62-4679-90B8-844BA6266F04}" type="parTrans" cxnId="{892B5539-6F60-4CA5-975B-63C125135F6A}">
      <dgm:prSet/>
      <dgm:spPr/>
      <dgm:t>
        <a:bodyPr/>
        <a:lstStyle/>
        <a:p>
          <a:endParaRPr lang="en-US"/>
        </a:p>
      </dgm:t>
    </dgm:pt>
    <dgm:pt modelId="{0C676B10-FEEA-4328-BE97-E4CAA03C2B26}" type="sibTrans" cxnId="{892B5539-6F60-4CA5-975B-63C125135F6A}">
      <dgm:prSet/>
      <dgm:spPr/>
      <dgm:t>
        <a:bodyPr/>
        <a:lstStyle/>
        <a:p>
          <a:endParaRPr lang="en-US"/>
        </a:p>
      </dgm:t>
    </dgm:pt>
    <dgm:pt modelId="{EACAA897-435B-4916-83B9-9A5B2BE8F235}">
      <dgm:prSet/>
      <dgm:spPr/>
      <dgm:t>
        <a:bodyPr/>
        <a:lstStyle/>
        <a:p>
          <a:r>
            <a:rPr lang="en-GB" b="1"/>
            <a:t>National Council- </a:t>
          </a:r>
          <a:r>
            <a:rPr lang="en-GB"/>
            <a:t>139 elected member representatives  </a:t>
          </a:r>
          <a:endParaRPr lang="en-US"/>
        </a:p>
      </dgm:t>
    </dgm:pt>
    <dgm:pt modelId="{8F85A26D-4473-4ED2-B14E-30795DDEBB62}" type="parTrans" cxnId="{332C0F41-1F0E-4114-94C1-5F22ECAA2730}">
      <dgm:prSet/>
      <dgm:spPr/>
      <dgm:t>
        <a:bodyPr/>
        <a:lstStyle/>
        <a:p>
          <a:endParaRPr lang="en-US"/>
        </a:p>
      </dgm:t>
    </dgm:pt>
    <dgm:pt modelId="{66F295C8-C156-4D40-A25F-4B7FCCAA2665}" type="sibTrans" cxnId="{332C0F41-1F0E-4114-94C1-5F22ECAA2730}">
      <dgm:prSet/>
      <dgm:spPr/>
      <dgm:t>
        <a:bodyPr/>
        <a:lstStyle/>
        <a:p>
          <a:endParaRPr lang="en-US"/>
        </a:p>
      </dgm:t>
    </dgm:pt>
    <dgm:pt modelId="{7A16FBB2-C2F8-4E5E-8BDC-06EBF7560E67}">
      <dgm:prSet/>
      <dgm:spPr/>
      <dgm:t>
        <a:bodyPr/>
        <a:lstStyle/>
        <a:p>
          <a:r>
            <a:rPr lang="en-GB" b="1" dirty="0"/>
            <a:t>Annual General Meeting - </a:t>
          </a:r>
          <a:r>
            <a:rPr lang="en-GB" dirty="0"/>
            <a:t>main decision-making body </a:t>
          </a:r>
          <a:endParaRPr lang="en-US" dirty="0"/>
        </a:p>
      </dgm:t>
    </dgm:pt>
    <dgm:pt modelId="{AD8CE524-E082-41DC-AE32-1C31B2993CC5}" type="parTrans" cxnId="{4A1B73B2-E970-474C-BC14-0C210E78C13E}">
      <dgm:prSet/>
      <dgm:spPr/>
      <dgm:t>
        <a:bodyPr/>
        <a:lstStyle/>
        <a:p>
          <a:endParaRPr lang="en-US"/>
        </a:p>
      </dgm:t>
    </dgm:pt>
    <dgm:pt modelId="{8F89C577-3832-4773-8E77-3D4C4A05DF06}" type="sibTrans" cxnId="{4A1B73B2-E970-474C-BC14-0C210E78C13E}">
      <dgm:prSet/>
      <dgm:spPr/>
      <dgm:t>
        <a:bodyPr/>
        <a:lstStyle/>
        <a:p>
          <a:endParaRPr lang="en-US"/>
        </a:p>
      </dgm:t>
    </dgm:pt>
    <dgm:pt modelId="{9A2EBE3A-BB4D-4623-ABB8-FAE2358B4886}" type="pres">
      <dgm:prSet presAssocID="{3E1C6578-EE5D-4D28-97CC-58DECD67A287}" presName="diagram" presStyleCnt="0">
        <dgm:presLayoutVars>
          <dgm:dir/>
          <dgm:resizeHandles val="exact"/>
        </dgm:presLayoutVars>
      </dgm:prSet>
      <dgm:spPr/>
    </dgm:pt>
    <dgm:pt modelId="{1BF9BE3A-693A-449D-8028-52EA8FDBEBA4}" type="pres">
      <dgm:prSet presAssocID="{6AAE3AA4-C620-41C5-AB61-38B96DC298EC}" presName="node" presStyleLbl="node1" presStyleIdx="0" presStyleCnt="5">
        <dgm:presLayoutVars>
          <dgm:bulletEnabled val="1"/>
        </dgm:presLayoutVars>
      </dgm:prSet>
      <dgm:spPr/>
    </dgm:pt>
    <dgm:pt modelId="{380CD7AC-8E5D-4E65-997B-19DA18C3A9DF}" type="pres">
      <dgm:prSet presAssocID="{A0AAEB85-D3A3-4F12-BE07-7AD447843A78}" presName="sibTrans" presStyleCnt="0"/>
      <dgm:spPr/>
    </dgm:pt>
    <dgm:pt modelId="{55784064-995A-421D-8C66-60EE9C3B8FBE}" type="pres">
      <dgm:prSet presAssocID="{4773AEC3-FB9D-428A-8C62-19302443F2B4}" presName="node" presStyleLbl="node1" presStyleIdx="1" presStyleCnt="5">
        <dgm:presLayoutVars>
          <dgm:bulletEnabled val="1"/>
        </dgm:presLayoutVars>
      </dgm:prSet>
      <dgm:spPr/>
    </dgm:pt>
    <dgm:pt modelId="{409C969A-8B0F-4067-903C-BBE02D9AA936}" type="pres">
      <dgm:prSet presAssocID="{F13D3F7A-F512-40B0-80E4-455E14995400}" presName="sibTrans" presStyleCnt="0"/>
      <dgm:spPr/>
    </dgm:pt>
    <dgm:pt modelId="{8A28D643-909D-4980-8EEB-35ADD97A185B}" type="pres">
      <dgm:prSet presAssocID="{489F6788-A278-4949-B4C5-9E58D8755C90}" presName="node" presStyleLbl="node1" presStyleIdx="2" presStyleCnt="5">
        <dgm:presLayoutVars>
          <dgm:bulletEnabled val="1"/>
        </dgm:presLayoutVars>
      </dgm:prSet>
      <dgm:spPr/>
    </dgm:pt>
    <dgm:pt modelId="{7EBF6EF1-3776-47E8-A815-9C98359BF585}" type="pres">
      <dgm:prSet presAssocID="{0C676B10-FEEA-4328-BE97-E4CAA03C2B26}" presName="sibTrans" presStyleCnt="0"/>
      <dgm:spPr/>
    </dgm:pt>
    <dgm:pt modelId="{8B2E8C89-2ED7-4889-B4A8-ED6569A8ABDA}" type="pres">
      <dgm:prSet presAssocID="{EACAA897-435B-4916-83B9-9A5B2BE8F235}" presName="node" presStyleLbl="node1" presStyleIdx="3" presStyleCnt="5">
        <dgm:presLayoutVars>
          <dgm:bulletEnabled val="1"/>
        </dgm:presLayoutVars>
      </dgm:prSet>
      <dgm:spPr/>
    </dgm:pt>
    <dgm:pt modelId="{F7D330F9-B65F-4106-AB2E-6552E0CCC674}" type="pres">
      <dgm:prSet presAssocID="{66F295C8-C156-4D40-A25F-4B7FCCAA2665}" presName="sibTrans" presStyleCnt="0"/>
      <dgm:spPr/>
    </dgm:pt>
    <dgm:pt modelId="{9CAF4348-4883-4F10-939C-7C740CE019F8}" type="pres">
      <dgm:prSet presAssocID="{7A16FBB2-C2F8-4E5E-8BDC-06EBF7560E67}" presName="node" presStyleLbl="node1" presStyleIdx="4" presStyleCnt="5">
        <dgm:presLayoutVars>
          <dgm:bulletEnabled val="1"/>
        </dgm:presLayoutVars>
      </dgm:prSet>
      <dgm:spPr/>
    </dgm:pt>
  </dgm:ptLst>
  <dgm:cxnLst>
    <dgm:cxn modelId="{08FEBC22-61C9-4803-8515-3913AB0A062D}" srcId="{3E1C6578-EE5D-4D28-97CC-58DECD67A287}" destId="{6AAE3AA4-C620-41C5-AB61-38B96DC298EC}" srcOrd="0" destOrd="0" parTransId="{BFD3FEBD-F3F3-4405-B83A-E6BA70F47E46}" sibTransId="{A0AAEB85-D3A3-4F12-BE07-7AD447843A78}"/>
    <dgm:cxn modelId="{892B5539-6F60-4CA5-975B-63C125135F6A}" srcId="{3E1C6578-EE5D-4D28-97CC-58DECD67A287}" destId="{489F6788-A278-4949-B4C5-9E58D8755C90}" srcOrd="2" destOrd="0" parTransId="{8CAF021A-1A62-4679-90B8-844BA6266F04}" sibTransId="{0C676B10-FEEA-4328-BE97-E4CAA03C2B26}"/>
    <dgm:cxn modelId="{332C0F41-1F0E-4114-94C1-5F22ECAA2730}" srcId="{3E1C6578-EE5D-4D28-97CC-58DECD67A287}" destId="{EACAA897-435B-4916-83B9-9A5B2BE8F235}" srcOrd="3" destOrd="0" parTransId="{8F85A26D-4473-4ED2-B14E-30795DDEBB62}" sibTransId="{66F295C8-C156-4D40-A25F-4B7FCCAA2665}"/>
    <dgm:cxn modelId="{E413A770-7CF2-4864-9B40-C1B876C7BFA6}" type="presOf" srcId="{6AAE3AA4-C620-41C5-AB61-38B96DC298EC}" destId="{1BF9BE3A-693A-449D-8028-52EA8FDBEBA4}" srcOrd="0" destOrd="0" presId="urn:microsoft.com/office/officeart/2005/8/layout/default"/>
    <dgm:cxn modelId="{930A2A76-C7F2-45E6-91FC-D6DCE67112DC}" type="presOf" srcId="{EACAA897-435B-4916-83B9-9A5B2BE8F235}" destId="{8B2E8C89-2ED7-4889-B4A8-ED6569A8ABDA}" srcOrd="0" destOrd="0" presId="urn:microsoft.com/office/officeart/2005/8/layout/default"/>
    <dgm:cxn modelId="{1527CA8A-AD87-4939-B04B-108D881117D6}" type="presOf" srcId="{4773AEC3-FB9D-428A-8C62-19302443F2B4}" destId="{55784064-995A-421D-8C66-60EE9C3B8FBE}" srcOrd="0" destOrd="0" presId="urn:microsoft.com/office/officeart/2005/8/layout/default"/>
    <dgm:cxn modelId="{4A1B73B2-E970-474C-BC14-0C210E78C13E}" srcId="{3E1C6578-EE5D-4D28-97CC-58DECD67A287}" destId="{7A16FBB2-C2F8-4E5E-8BDC-06EBF7560E67}" srcOrd="4" destOrd="0" parTransId="{AD8CE524-E082-41DC-AE32-1C31B2993CC5}" sibTransId="{8F89C577-3832-4773-8E77-3D4C4A05DF06}"/>
    <dgm:cxn modelId="{AD4CC5B2-EE2D-4FA5-8976-1C4C2CDDE48F}" srcId="{3E1C6578-EE5D-4D28-97CC-58DECD67A287}" destId="{4773AEC3-FB9D-428A-8C62-19302443F2B4}" srcOrd="1" destOrd="0" parTransId="{7BEB86A3-04FA-4CD2-9590-5944376F9074}" sibTransId="{F13D3F7A-F512-40B0-80E4-455E14995400}"/>
    <dgm:cxn modelId="{A0D6A8CB-3C32-4AA0-B719-E275F3F6A387}" type="presOf" srcId="{489F6788-A278-4949-B4C5-9E58D8755C90}" destId="{8A28D643-909D-4980-8EEB-35ADD97A185B}" srcOrd="0" destOrd="0" presId="urn:microsoft.com/office/officeart/2005/8/layout/default"/>
    <dgm:cxn modelId="{5E2408FC-AE76-47EA-A9E2-92786738A6C4}" type="presOf" srcId="{7A16FBB2-C2F8-4E5E-8BDC-06EBF7560E67}" destId="{9CAF4348-4883-4F10-939C-7C740CE019F8}" srcOrd="0" destOrd="0" presId="urn:microsoft.com/office/officeart/2005/8/layout/default"/>
    <dgm:cxn modelId="{8735FEFD-7F54-43D2-B101-5CE2ECB7ED37}" type="presOf" srcId="{3E1C6578-EE5D-4D28-97CC-58DECD67A287}" destId="{9A2EBE3A-BB4D-4623-ABB8-FAE2358B4886}" srcOrd="0" destOrd="0" presId="urn:microsoft.com/office/officeart/2005/8/layout/default"/>
    <dgm:cxn modelId="{76732136-26D4-45FE-A236-A944F662519F}" type="presParOf" srcId="{9A2EBE3A-BB4D-4623-ABB8-FAE2358B4886}" destId="{1BF9BE3A-693A-449D-8028-52EA8FDBEBA4}" srcOrd="0" destOrd="0" presId="urn:microsoft.com/office/officeart/2005/8/layout/default"/>
    <dgm:cxn modelId="{CE8D8FF9-ACFD-4356-AD42-BD1C19756E06}" type="presParOf" srcId="{9A2EBE3A-BB4D-4623-ABB8-FAE2358B4886}" destId="{380CD7AC-8E5D-4E65-997B-19DA18C3A9DF}" srcOrd="1" destOrd="0" presId="urn:microsoft.com/office/officeart/2005/8/layout/default"/>
    <dgm:cxn modelId="{4CBAAB6D-A252-48E4-A12A-D72C9A956228}" type="presParOf" srcId="{9A2EBE3A-BB4D-4623-ABB8-FAE2358B4886}" destId="{55784064-995A-421D-8C66-60EE9C3B8FBE}" srcOrd="2" destOrd="0" presId="urn:microsoft.com/office/officeart/2005/8/layout/default"/>
    <dgm:cxn modelId="{BFD1B18A-D965-4E00-AEC7-EE2D7FF7215E}" type="presParOf" srcId="{9A2EBE3A-BB4D-4623-ABB8-FAE2358B4886}" destId="{409C969A-8B0F-4067-903C-BBE02D9AA936}" srcOrd="3" destOrd="0" presId="urn:microsoft.com/office/officeart/2005/8/layout/default"/>
    <dgm:cxn modelId="{AD7BFC02-3224-4E8D-8879-B52A80CAA84A}" type="presParOf" srcId="{9A2EBE3A-BB4D-4623-ABB8-FAE2358B4886}" destId="{8A28D643-909D-4980-8EEB-35ADD97A185B}" srcOrd="4" destOrd="0" presId="urn:microsoft.com/office/officeart/2005/8/layout/default"/>
    <dgm:cxn modelId="{1855B6A4-5D82-467D-ACAE-BF42211C387C}" type="presParOf" srcId="{9A2EBE3A-BB4D-4623-ABB8-FAE2358B4886}" destId="{7EBF6EF1-3776-47E8-A815-9C98359BF585}" srcOrd="5" destOrd="0" presId="urn:microsoft.com/office/officeart/2005/8/layout/default"/>
    <dgm:cxn modelId="{8AE0668D-1ED5-40D4-AC44-B29D2A520121}" type="presParOf" srcId="{9A2EBE3A-BB4D-4623-ABB8-FAE2358B4886}" destId="{8B2E8C89-2ED7-4889-B4A8-ED6569A8ABDA}" srcOrd="6" destOrd="0" presId="urn:microsoft.com/office/officeart/2005/8/layout/default"/>
    <dgm:cxn modelId="{79DF9131-F5FE-493B-BCFF-F41EB5BBE2D8}" type="presParOf" srcId="{9A2EBE3A-BB4D-4623-ABB8-FAE2358B4886}" destId="{F7D330F9-B65F-4106-AB2E-6552E0CCC674}" srcOrd="7" destOrd="0" presId="urn:microsoft.com/office/officeart/2005/8/layout/default"/>
    <dgm:cxn modelId="{9421A6B0-A40C-479C-9CBB-14B5759F2D62}" type="presParOf" srcId="{9A2EBE3A-BB4D-4623-ABB8-FAE2358B4886}" destId="{9CAF4348-4883-4F10-939C-7C740CE019F8}"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B3E435-7181-45AA-9082-EA3DC326883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96445B8-BB8C-4C1F-8957-6CDC54781F68}">
      <dgm:prSet/>
      <dgm:spPr/>
      <dgm:t>
        <a:bodyPr/>
        <a:lstStyle/>
        <a:p>
          <a:r>
            <a:rPr lang="en-GB"/>
            <a:t>To build </a:t>
          </a:r>
          <a:r>
            <a:rPr lang="en-GB" b="1"/>
            <a:t>collective strength </a:t>
          </a:r>
          <a:endParaRPr lang="en-US"/>
        </a:p>
      </dgm:t>
    </dgm:pt>
    <dgm:pt modelId="{9ED0B97D-0F38-4154-906C-893583CE9466}" type="parTrans" cxnId="{5030B085-29BA-44D8-AAB6-CDE373440764}">
      <dgm:prSet/>
      <dgm:spPr/>
      <dgm:t>
        <a:bodyPr/>
        <a:lstStyle/>
        <a:p>
          <a:endParaRPr lang="en-US"/>
        </a:p>
      </dgm:t>
    </dgm:pt>
    <dgm:pt modelId="{75EAEA8D-CA82-4DC3-8067-BA819943C909}" type="sibTrans" cxnId="{5030B085-29BA-44D8-AAB6-CDE373440764}">
      <dgm:prSet/>
      <dgm:spPr/>
      <dgm:t>
        <a:bodyPr/>
        <a:lstStyle/>
        <a:p>
          <a:endParaRPr lang="en-US"/>
        </a:p>
      </dgm:t>
    </dgm:pt>
    <dgm:pt modelId="{2944B550-6319-48B7-A4FC-5582D77B7B7C}">
      <dgm:prSet/>
      <dgm:spPr/>
      <dgm:t>
        <a:bodyPr/>
        <a:lstStyle/>
        <a:p>
          <a:r>
            <a:rPr lang="en-GB"/>
            <a:t>To give members </a:t>
          </a:r>
          <a:r>
            <a:rPr lang="en-GB" b="1"/>
            <a:t>confidence </a:t>
          </a:r>
          <a:endParaRPr lang="en-US"/>
        </a:p>
      </dgm:t>
    </dgm:pt>
    <dgm:pt modelId="{562E91E3-7190-45D4-8E1C-697A94C34E55}" type="parTrans" cxnId="{3D1F4C18-8312-42C2-846E-475C76541A9B}">
      <dgm:prSet/>
      <dgm:spPr/>
      <dgm:t>
        <a:bodyPr/>
        <a:lstStyle/>
        <a:p>
          <a:endParaRPr lang="en-US"/>
        </a:p>
      </dgm:t>
    </dgm:pt>
    <dgm:pt modelId="{2C837356-7541-413A-9DE3-5801D6472B49}" type="sibTrans" cxnId="{3D1F4C18-8312-42C2-846E-475C76541A9B}">
      <dgm:prSet/>
      <dgm:spPr/>
      <dgm:t>
        <a:bodyPr/>
        <a:lstStyle/>
        <a:p>
          <a:endParaRPr lang="en-US"/>
        </a:p>
      </dgm:t>
    </dgm:pt>
    <dgm:pt modelId="{59D40D5A-6880-489A-9B73-737DED723419}">
      <dgm:prSet/>
      <dgm:spPr/>
      <dgm:t>
        <a:bodyPr/>
        <a:lstStyle/>
        <a:p>
          <a:r>
            <a:rPr lang="en-GB"/>
            <a:t>To gain </a:t>
          </a:r>
          <a:r>
            <a:rPr lang="en-GB" b="1"/>
            <a:t>greater control </a:t>
          </a:r>
          <a:r>
            <a:rPr lang="en-GB"/>
            <a:t>over our working lives </a:t>
          </a:r>
          <a:endParaRPr lang="en-US"/>
        </a:p>
      </dgm:t>
    </dgm:pt>
    <dgm:pt modelId="{1B87EC49-F869-4E98-8A86-313CB4C0325F}" type="parTrans" cxnId="{50D58861-4CB6-4900-9FBA-C42005E3C00E}">
      <dgm:prSet/>
      <dgm:spPr/>
      <dgm:t>
        <a:bodyPr/>
        <a:lstStyle/>
        <a:p>
          <a:endParaRPr lang="en-US"/>
        </a:p>
      </dgm:t>
    </dgm:pt>
    <dgm:pt modelId="{4DF558D8-4ECB-4987-B963-FDD6C66F789B}" type="sibTrans" cxnId="{50D58861-4CB6-4900-9FBA-C42005E3C00E}">
      <dgm:prSet/>
      <dgm:spPr/>
      <dgm:t>
        <a:bodyPr/>
        <a:lstStyle/>
        <a:p>
          <a:endParaRPr lang="en-US"/>
        </a:p>
      </dgm:t>
    </dgm:pt>
    <dgm:pt modelId="{F4C2A0CF-492C-4DC5-9CCD-BB95B6C35009}">
      <dgm:prSet/>
      <dgm:spPr/>
      <dgm:t>
        <a:bodyPr/>
        <a:lstStyle/>
        <a:p>
          <a:r>
            <a:rPr lang="en-GB"/>
            <a:t>To</a:t>
          </a:r>
          <a:r>
            <a:rPr lang="en-GB" b="1"/>
            <a:t> assert</a:t>
          </a:r>
          <a:r>
            <a:rPr lang="en-GB"/>
            <a:t> all our workplace rights </a:t>
          </a:r>
          <a:endParaRPr lang="en-US"/>
        </a:p>
      </dgm:t>
    </dgm:pt>
    <dgm:pt modelId="{E3A2A10B-CE3B-4F54-96A9-6A1EB7DED1B9}" type="parTrans" cxnId="{6948D0BA-4F3F-4ACB-960F-94D62ABC55A7}">
      <dgm:prSet/>
      <dgm:spPr/>
      <dgm:t>
        <a:bodyPr/>
        <a:lstStyle/>
        <a:p>
          <a:endParaRPr lang="en-US"/>
        </a:p>
      </dgm:t>
    </dgm:pt>
    <dgm:pt modelId="{E6E12F94-BCFE-42C9-ACE9-2958810C381B}" type="sibTrans" cxnId="{6948D0BA-4F3F-4ACB-960F-94D62ABC55A7}">
      <dgm:prSet/>
      <dgm:spPr/>
      <dgm:t>
        <a:bodyPr/>
        <a:lstStyle/>
        <a:p>
          <a:endParaRPr lang="en-US"/>
        </a:p>
      </dgm:t>
    </dgm:pt>
    <dgm:pt modelId="{1F908F0C-A8B2-4343-8030-EA23F312FF9C}" type="pres">
      <dgm:prSet presAssocID="{05B3E435-7181-45AA-9082-EA3DC326883B}" presName="linear" presStyleCnt="0">
        <dgm:presLayoutVars>
          <dgm:animLvl val="lvl"/>
          <dgm:resizeHandles val="exact"/>
        </dgm:presLayoutVars>
      </dgm:prSet>
      <dgm:spPr/>
    </dgm:pt>
    <dgm:pt modelId="{6077A733-3D30-4E27-9D0B-C0A9000D0D6A}" type="pres">
      <dgm:prSet presAssocID="{A96445B8-BB8C-4C1F-8957-6CDC54781F68}" presName="parentText" presStyleLbl="node1" presStyleIdx="0" presStyleCnt="4">
        <dgm:presLayoutVars>
          <dgm:chMax val="0"/>
          <dgm:bulletEnabled val="1"/>
        </dgm:presLayoutVars>
      </dgm:prSet>
      <dgm:spPr/>
    </dgm:pt>
    <dgm:pt modelId="{9C148CE3-C519-40FB-9B5F-D3309AD527A8}" type="pres">
      <dgm:prSet presAssocID="{75EAEA8D-CA82-4DC3-8067-BA819943C909}" presName="spacer" presStyleCnt="0"/>
      <dgm:spPr/>
    </dgm:pt>
    <dgm:pt modelId="{A70170B1-8008-41C2-BBE1-85172710F9C0}" type="pres">
      <dgm:prSet presAssocID="{2944B550-6319-48B7-A4FC-5582D77B7B7C}" presName="parentText" presStyleLbl="node1" presStyleIdx="1" presStyleCnt="4">
        <dgm:presLayoutVars>
          <dgm:chMax val="0"/>
          <dgm:bulletEnabled val="1"/>
        </dgm:presLayoutVars>
      </dgm:prSet>
      <dgm:spPr/>
    </dgm:pt>
    <dgm:pt modelId="{A1A2E62E-2C2D-42A6-BBD0-F4A90F74CCCE}" type="pres">
      <dgm:prSet presAssocID="{2C837356-7541-413A-9DE3-5801D6472B49}" presName="spacer" presStyleCnt="0"/>
      <dgm:spPr/>
    </dgm:pt>
    <dgm:pt modelId="{C3721937-8A33-45BE-BC1E-4076EBBDB92D}" type="pres">
      <dgm:prSet presAssocID="{59D40D5A-6880-489A-9B73-737DED723419}" presName="parentText" presStyleLbl="node1" presStyleIdx="2" presStyleCnt="4">
        <dgm:presLayoutVars>
          <dgm:chMax val="0"/>
          <dgm:bulletEnabled val="1"/>
        </dgm:presLayoutVars>
      </dgm:prSet>
      <dgm:spPr/>
    </dgm:pt>
    <dgm:pt modelId="{27A1FCC3-4751-4F4D-BC28-91B68EB73B08}" type="pres">
      <dgm:prSet presAssocID="{4DF558D8-4ECB-4987-B963-FDD6C66F789B}" presName="spacer" presStyleCnt="0"/>
      <dgm:spPr/>
    </dgm:pt>
    <dgm:pt modelId="{95A17A63-CE3F-4F79-947D-049AE5DEB076}" type="pres">
      <dgm:prSet presAssocID="{F4C2A0CF-492C-4DC5-9CCD-BB95B6C35009}" presName="parentText" presStyleLbl="node1" presStyleIdx="3" presStyleCnt="4">
        <dgm:presLayoutVars>
          <dgm:chMax val="0"/>
          <dgm:bulletEnabled val="1"/>
        </dgm:presLayoutVars>
      </dgm:prSet>
      <dgm:spPr/>
    </dgm:pt>
  </dgm:ptLst>
  <dgm:cxnLst>
    <dgm:cxn modelId="{DCED480F-8D7E-4965-977A-957C1D613BA4}" type="presOf" srcId="{2944B550-6319-48B7-A4FC-5582D77B7B7C}" destId="{A70170B1-8008-41C2-BBE1-85172710F9C0}" srcOrd="0" destOrd="0" presId="urn:microsoft.com/office/officeart/2005/8/layout/vList2"/>
    <dgm:cxn modelId="{3D1F4C18-8312-42C2-846E-475C76541A9B}" srcId="{05B3E435-7181-45AA-9082-EA3DC326883B}" destId="{2944B550-6319-48B7-A4FC-5582D77B7B7C}" srcOrd="1" destOrd="0" parTransId="{562E91E3-7190-45D4-8E1C-697A94C34E55}" sibTransId="{2C837356-7541-413A-9DE3-5801D6472B49}"/>
    <dgm:cxn modelId="{B9275E3C-14BE-41CC-AC63-1520A04D919B}" type="presOf" srcId="{05B3E435-7181-45AA-9082-EA3DC326883B}" destId="{1F908F0C-A8B2-4343-8030-EA23F312FF9C}" srcOrd="0" destOrd="0" presId="urn:microsoft.com/office/officeart/2005/8/layout/vList2"/>
    <dgm:cxn modelId="{50D58861-4CB6-4900-9FBA-C42005E3C00E}" srcId="{05B3E435-7181-45AA-9082-EA3DC326883B}" destId="{59D40D5A-6880-489A-9B73-737DED723419}" srcOrd="2" destOrd="0" parTransId="{1B87EC49-F869-4E98-8A86-313CB4C0325F}" sibTransId="{4DF558D8-4ECB-4987-B963-FDD6C66F789B}"/>
    <dgm:cxn modelId="{884A546D-A139-430F-9EEB-436E2F299706}" type="presOf" srcId="{A96445B8-BB8C-4C1F-8957-6CDC54781F68}" destId="{6077A733-3D30-4E27-9D0B-C0A9000D0D6A}" srcOrd="0" destOrd="0" presId="urn:microsoft.com/office/officeart/2005/8/layout/vList2"/>
    <dgm:cxn modelId="{5030B085-29BA-44D8-AAB6-CDE373440764}" srcId="{05B3E435-7181-45AA-9082-EA3DC326883B}" destId="{A96445B8-BB8C-4C1F-8957-6CDC54781F68}" srcOrd="0" destOrd="0" parTransId="{9ED0B97D-0F38-4154-906C-893583CE9466}" sibTransId="{75EAEA8D-CA82-4DC3-8067-BA819943C909}"/>
    <dgm:cxn modelId="{6948D0BA-4F3F-4ACB-960F-94D62ABC55A7}" srcId="{05B3E435-7181-45AA-9082-EA3DC326883B}" destId="{F4C2A0CF-492C-4DC5-9CCD-BB95B6C35009}" srcOrd="3" destOrd="0" parTransId="{E3A2A10B-CE3B-4F54-96A9-6A1EB7DED1B9}" sibTransId="{E6E12F94-BCFE-42C9-ACE9-2958810C381B}"/>
    <dgm:cxn modelId="{1BAA47C0-D128-4FED-B3E6-AD94CBAED863}" type="presOf" srcId="{59D40D5A-6880-489A-9B73-737DED723419}" destId="{C3721937-8A33-45BE-BC1E-4076EBBDB92D}" srcOrd="0" destOrd="0" presId="urn:microsoft.com/office/officeart/2005/8/layout/vList2"/>
    <dgm:cxn modelId="{E25245E6-629C-4B9F-8C29-E06E6E0667F7}" type="presOf" srcId="{F4C2A0CF-492C-4DC5-9CCD-BB95B6C35009}" destId="{95A17A63-CE3F-4F79-947D-049AE5DEB076}" srcOrd="0" destOrd="0" presId="urn:microsoft.com/office/officeart/2005/8/layout/vList2"/>
    <dgm:cxn modelId="{91541977-1905-4E8E-B536-B1C249BF8E86}" type="presParOf" srcId="{1F908F0C-A8B2-4343-8030-EA23F312FF9C}" destId="{6077A733-3D30-4E27-9D0B-C0A9000D0D6A}" srcOrd="0" destOrd="0" presId="urn:microsoft.com/office/officeart/2005/8/layout/vList2"/>
    <dgm:cxn modelId="{50B5C47A-59AC-4971-9B18-7D7EDAFF3D4C}" type="presParOf" srcId="{1F908F0C-A8B2-4343-8030-EA23F312FF9C}" destId="{9C148CE3-C519-40FB-9B5F-D3309AD527A8}" srcOrd="1" destOrd="0" presId="urn:microsoft.com/office/officeart/2005/8/layout/vList2"/>
    <dgm:cxn modelId="{39537F94-BB89-41A9-8AC1-6C867C24C2C6}" type="presParOf" srcId="{1F908F0C-A8B2-4343-8030-EA23F312FF9C}" destId="{A70170B1-8008-41C2-BBE1-85172710F9C0}" srcOrd="2" destOrd="0" presId="urn:microsoft.com/office/officeart/2005/8/layout/vList2"/>
    <dgm:cxn modelId="{70A7383E-B95D-4743-B1A5-DB3B48D237F2}" type="presParOf" srcId="{1F908F0C-A8B2-4343-8030-EA23F312FF9C}" destId="{A1A2E62E-2C2D-42A6-BBD0-F4A90F74CCCE}" srcOrd="3" destOrd="0" presId="urn:microsoft.com/office/officeart/2005/8/layout/vList2"/>
    <dgm:cxn modelId="{E64E05A0-2C70-4508-927D-A7E87B83E7C6}" type="presParOf" srcId="{1F908F0C-A8B2-4343-8030-EA23F312FF9C}" destId="{C3721937-8A33-45BE-BC1E-4076EBBDB92D}" srcOrd="4" destOrd="0" presId="urn:microsoft.com/office/officeart/2005/8/layout/vList2"/>
    <dgm:cxn modelId="{DCCB2E31-BE79-4659-9A66-CA1B06EC17AC}" type="presParOf" srcId="{1F908F0C-A8B2-4343-8030-EA23F312FF9C}" destId="{27A1FCC3-4751-4F4D-BC28-91B68EB73B08}" srcOrd="5" destOrd="0" presId="urn:microsoft.com/office/officeart/2005/8/layout/vList2"/>
    <dgm:cxn modelId="{E653A0F2-6C44-4EDE-829C-BAB573D69C25}" type="presParOf" srcId="{1F908F0C-A8B2-4343-8030-EA23F312FF9C}" destId="{95A17A63-CE3F-4F79-947D-049AE5DEB07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52076A-D8B5-436D-8B1F-3EAE2C28E09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A253A10-290A-432C-AD7F-711EE3E77F57}">
      <dgm:prSet/>
      <dgm:spPr/>
      <dgm:t>
        <a:bodyPr/>
        <a:lstStyle/>
        <a:p>
          <a:r>
            <a:rPr lang="en-GB" b="1"/>
            <a:t>You are the first point of contact for members in your school</a:t>
          </a:r>
          <a:endParaRPr lang="en-US"/>
        </a:p>
      </dgm:t>
    </dgm:pt>
    <dgm:pt modelId="{C3A7ADC7-B70A-40EC-A07D-6AC43B4CB674}" type="parTrans" cxnId="{DFD58110-BC67-49D1-A42F-E2FED2B1FD94}">
      <dgm:prSet/>
      <dgm:spPr/>
      <dgm:t>
        <a:bodyPr/>
        <a:lstStyle/>
        <a:p>
          <a:endParaRPr lang="en-US"/>
        </a:p>
      </dgm:t>
    </dgm:pt>
    <dgm:pt modelId="{A2F158B4-5AFB-455A-868E-B96AEE7DD6D3}" type="sibTrans" cxnId="{DFD58110-BC67-49D1-A42F-E2FED2B1FD94}">
      <dgm:prSet/>
      <dgm:spPr/>
      <dgm:t>
        <a:bodyPr/>
        <a:lstStyle/>
        <a:p>
          <a:endParaRPr lang="en-US"/>
        </a:p>
      </dgm:t>
    </dgm:pt>
    <dgm:pt modelId="{4FE8B696-D5E1-413D-8EC3-B7724B439F39}">
      <dgm:prSet/>
      <dgm:spPr/>
      <dgm:t>
        <a:bodyPr/>
        <a:lstStyle/>
        <a:p>
          <a:r>
            <a:rPr lang="en-GB" b="1"/>
            <a:t>As a fully trained rep, you may need to: </a:t>
          </a:r>
          <a:endParaRPr lang="en-US"/>
        </a:p>
      </dgm:t>
    </dgm:pt>
    <dgm:pt modelId="{CC1498E0-95A0-4017-9019-3BDFFDD124C8}" type="parTrans" cxnId="{02AE2E11-13B6-4E92-9E12-C183F0E1E741}">
      <dgm:prSet/>
      <dgm:spPr/>
      <dgm:t>
        <a:bodyPr/>
        <a:lstStyle/>
        <a:p>
          <a:endParaRPr lang="en-US"/>
        </a:p>
      </dgm:t>
    </dgm:pt>
    <dgm:pt modelId="{31BE2223-3CB6-4610-9E6C-A063F6993DD9}" type="sibTrans" cxnId="{02AE2E11-13B6-4E92-9E12-C183F0E1E741}">
      <dgm:prSet/>
      <dgm:spPr/>
      <dgm:t>
        <a:bodyPr/>
        <a:lstStyle/>
        <a:p>
          <a:endParaRPr lang="en-US"/>
        </a:p>
      </dgm:t>
    </dgm:pt>
    <dgm:pt modelId="{64F82850-F6DD-4A0C-B5AA-890304BD231F}">
      <dgm:prSet/>
      <dgm:spPr/>
      <dgm:t>
        <a:bodyPr/>
        <a:lstStyle/>
        <a:p>
          <a:r>
            <a:rPr lang="en-GB"/>
            <a:t>Give general employment advice</a:t>
          </a:r>
          <a:endParaRPr lang="en-US"/>
        </a:p>
      </dgm:t>
    </dgm:pt>
    <dgm:pt modelId="{7170E618-BA2F-4DA3-B406-1A5DD79BD890}" type="parTrans" cxnId="{4947A2B9-E56F-4A5D-B093-C4DEC9586A76}">
      <dgm:prSet/>
      <dgm:spPr/>
      <dgm:t>
        <a:bodyPr/>
        <a:lstStyle/>
        <a:p>
          <a:endParaRPr lang="en-US"/>
        </a:p>
      </dgm:t>
    </dgm:pt>
    <dgm:pt modelId="{B8F6B879-4EF3-4AA4-A3BF-6E977740C1DD}" type="sibTrans" cxnId="{4947A2B9-E56F-4A5D-B093-C4DEC9586A76}">
      <dgm:prSet/>
      <dgm:spPr/>
      <dgm:t>
        <a:bodyPr/>
        <a:lstStyle/>
        <a:p>
          <a:endParaRPr lang="en-US"/>
        </a:p>
      </dgm:t>
    </dgm:pt>
    <dgm:pt modelId="{425F5E1F-9FC8-4A6D-844E-0E310BBA16D6}">
      <dgm:prSet/>
      <dgm:spPr/>
      <dgm:t>
        <a:bodyPr/>
        <a:lstStyle/>
        <a:p>
          <a:r>
            <a:rPr lang="en-GB"/>
            <a:t>Deal with potential grievance and disciplinary matters</a:t>
          </a:r>
          <a:endParaRPr lang="en-US"/>
        </a:p>
      </dgm:t>
    </dgm:pt>
    <dgm:pt modelId="{E796623E-5B52-40D4-9120-1D5B9A2DA4EA}" type="parTrans" cxnId="{7186E7F2-6345-452A-B902-340304A7A206}">
      <dgm:prSet/>
      <dgm:spPr/>
      <dgm:t>
        <a:bodyPr/>
        <a:lstStyle/>
        <a:p>
          <a:endParaRPr lang="en-US"/>
        </a:p>
      </dgm:t>
    </dgm:pt>
    <dgm:pt modelId="{2E2FBE50-CA3F-46AC-AAAB-55815FBA4B74}" type="sibTrans" cxnId="{7186E7F2-6345-452A-B902-340304A7A206}">
      <dgm:prSet/>
      <dgm:spPr/>
      <dgm:t>
        <a:bodyPr/>
        <a:lstStyle/>
        <a:p>
          <a:endParaRPr lang="en-US"/>
        </a:p>
      </dgm:t>
    </dgm:pt>
    <dgm:pt modelId="{A5FBE3B2-26F7-45DD-A030-83A8B7AE15BE}">
      <dgm:prSet/>
      <dgm:spPr/>
      <dgm:t>
        <a:bodyPr/>
        <a:lstStyle/>
        <a:p>
          <a:r>
            <a:rPr lang="en-GB"/>
            <a:t>Negotiate with the headteacher on a member’s behalf</a:t>
          </a:r>
          <a:endParaRPr lang="en-US"/>
        </a:p>
      </dgm:t>
    </dgm:pt>
    <dgm:pt modelId="{CA8501AD-4FB8-4C34-BE68-5E8E51406A2B}" type="parTrans" cxnId="{91C41B82-4B62-458C-9FF6-E764A1098E3D}">
      <dgm:prSet/>
      <dgm:spPr/>
      <dgm:t>
        <a:bodyPr/>
        <a:lstStyle/>
        <a:p>
          <a:endParaRPr lang="en-US"/>
        </a:p>
      </dgm:t>
    </dgm:pt>
    <dgm:pt modelId="{6E75085C-0A30-44AF-A745-9320D4342C3F}" type="sibTrans" cxnId="{91C41B82-4B62-458C-9FF6-E764A1098E3D}">
      <dgm:prSet/>
      <dgm:spPr/>
      <dgm:t>
        <a:bodyPr/>
        <a:lstStyle/>
        <a:p>
          <a:endParaRPr lang="en-US"/>
        </a:p>
      </dgm:t>
    </dgm:pt>
    <dgm:pt modelId="{B561B71B-0E74-4936-999B-34198F7CCDFE}">
      <dgm:prSet/>
      <dgm:spPr/>
      <dgm:t>
        <a:bodyPr/>
        <a:lstStyle/>
        <a:p>
          <a:r>
            <a:rPr lang="en-GB"/>
            <a:t>Refer serious cases to your LA Secretary or Area Officer</a:t>
          </a:r>
          <a:endParaRPr lang="en-US"/>
        </a:p>
      </dgm:t>
    </dgm:pt>
    <dgm:pt modelId="{37AA895A-085F-47C6-B3B9-97AB6313F3C8}" type="parTrans" cxnId="{218CDE34-503F-4C62-A35E-E1EE6AFDE4ED}">
      <dgm:prSet/>
      <dgm:spPr/>
      <dgm:t>
        <a:bodyPr/>
        <a:lstStyle/>
        <a:p>
          <a:endParaRPr lang="en-US"/>
        </a:p>
      </dgm:t>
    </dgm:pt>
    <dgm:pt modelId="{B7F2DB5F-D3E1-48C3-8337-4B64D7C58F88}" type="sibTrans" cxnId="{218CDE34-503F-4C62-A35E-E1EE6AFDE4ED}">
      <dgm:prSet/>
      <dgm:spPr/>
      <dgm:t>
        <a:bodyPr/>
        <a:lstStyle/>
        <a:p>
          <a:endParaRPr lang="en-US"/>
        </a:p>
      </dgm:t>
    </dgm:pt>
    <dgm:pt modelId="{51E8BBD7-E010-4050-B124-FD243E340B3C}">
      <dgm:prSet/>
      <dgm:spPr/>
      <dgm:t>
        <a:bodyPr/>
        <a:lstStyle/>
        <a:p>
          <a:r>
            <a:rPr lang="en-GB" b="1" dirty="0"/>
            <a:t>As a new rep, you aren’t expected to take on cases immediately</a:t>
          </a:r>
          <a:endParaRPr lang="en-US" dirty="0"/>
        </a:p>
      </dgm:t>
    </dgm:pt>
    <dgm:pt modelId="{91E913D7-E9F4-429A-BBD5-2FFF7F6B8A1F}" type="parTrans" cxnId="{A18E8383-3273-4979-9C86-09DDBAF69673}">
      <dgm:prSet/>
      <dgm:spPr/>
      <dgm:t>
        <a:bodyPr/>
        <a:lstStyle/>
        <a:p>
          <a:endParaRPr lang="en-US"/>
        </a:p>
      </dgm:t>
    </dgm:pt>
    <dgm:pt modelId="{948602B5-5EED-4D8E-8516-169F94F8F985}" type="sibTrans" cxnId="{A18E8383-3273-4979-9C86-09DDBAF69673}">
      <dgm:prSet/>
      <dgm:spPr/>
      <dgm:t>
        <a:bodyPr/>
        <a:lstStyle/>
        <a:p>
          <a:endParaRPr lang="en-US"/>
        </a:p>
      </dgm:t>
    </dgm:pt>
    <dgm:pt modelId="{1BFEB6ED-C98A-441C-BD92-6EA5AB77FADE}">
      <dgm:prSet/>
      <dgm:spPr/>
      <dgm:t>
        <a:bodyPr/>
        <a:lstStyle/>
        <a:p>
          <a:r>
            <a:rPr lang="en-GB" b="1" dirty="0"/>
            <a:t>You will act as a point of contact and refer cases to your Local Association Secretary </a:t>
          </a:r>
          <a:endParaRPr lang="en-US" dirty="0"/>
        </a:p>
      </dgm:t>
    </dgm:pt>
    <dgm:pt modelId="{8B62611F-3CCA-4118-ACBB-0828888B2A40}" type="parTrans" cxnId="{EA92DC37-EA5D-41F9-968A-B5CEE83D8E81}">
      <dgm:prSet/>
      <dgm:spPr/>
      <dgm:t>
        <a:bodyPr/>
        <a:lstStyle/>
        <a:p>
          <a:endParaRPr lang="en-US"/>
        </a:p>
      </dgm:t>
    </dgm:pt>
    <dgm:pt modelId="{5B2BB79B-DC0F-46B6-9FC0-EEDD7714A12A}" type="sibTrans" cxnId="{EA92DC37-EA5D-41F9-968A-B5CEE83D8E81}">
      <dgm:prSet/>
      <dgm:spPr/>
      <dgm:t>
        <a:bodyPr/>
        <a:lstStyle/>
        <a:p>
          <a:endParaRPr lang="en-US"/>
        </a:p>
      </dgm:t>
    </dgm:pt>
    <dgm:pt modelId="{C279CE43-6329-400C-99EE-2E7815DAD4C2}" type="pres">
      <dgm:prSet presAssocID="{2152076A-D8B5-436D-8B1F-3EAE2C28E098}" presName="linear" presStyleCnt="0">
        <dgm:presLayoutVars>
          <dgm:animLvl val="lvl"/>
          <dgm:resizeHandles val="exact"/>
        </dgm:presLayoutVars>
      </dgm:prSet>
      <dgm:spPr/>
    </dgm:pt>
    <dgm:pt modelId="{56266A51-FE57-4A77-B849-4524E13CC208}" type="pres">
      <dgm:prSet presAssocID="{0A253A10-290A-432C-AD7F-711EE3E77F57}" presName="parentText" presStyleLbl="node1" presStyleIdx="0" presStyleCnt="4">
        <dgm:presLayoutVars>
          <dgm:chMax val="0"/>
          <dgm:bulletEnabled val="1"/>
        </dgm:presLayoutVars>
      </dgm:prSet>
      <dgm:spPr/>
    </dgm:pt>
    <dgm:pt modelId="{C17CD433-DD7E-46C0-9D35-AF3E8E5BF1FD}" type="pres">
      <dgm:prSet presAssocID="{A2F158B4-5AFB-455A-868E-B96AEE7DD6D3}" presName="spacer" presStyleCnt="0"/>
      <dgm:spPr/>
    </dgm:pt>
    <dgm:pt modelId="{81E580E2-8A52-461B-98B1-F3E535EC3B00}" type="pres">
      <dgm:prSet presAssocID="{4FE8B696-D5E1-413D-8EC3-B7724B439F39}" presName="parentText" presStyleLbl="node1" presStyleIdx="1" presStyleCnt="4">
        <dgm:presLayoutVars>
          <dgm:chMax val="0"/>
          <dgm:bulletEnabled val="1"/>
        </dgm:presLayoutVars>
      </dgm:prSet>
      <dgm:spPr/>
    </dgm:pt>
    <dgm:pt modelId="{230C2A98-75EA-4BD7-BA30-9804E6246F5E}" type="pres">
      <dgm:prSet presAssocID="{4FE8B696-D5E1-413D-8EC3-B7724B439F39}" presName="childText" presStyleLbl="revTx" presStyleIdx="0" presStyleCnt="1">
        <dgm:presLayoutVars>
          <dgm:bulletEnabled val="1"/>
        </dgm:presLayoutVars>
      </dgm:prSet>
      <dgm:spPr/>
    </dgm:pt>
    <dgm:pt modelId="{C8797D10-C24D-47D1-B635-6080494431DD}" type="pres">
      <dgm:prSet presAssocID="{51E8BBD7-E010-4050-B124-FD243E340B3C}" presName="parentText" presStyleLbl="node1" presStyleIdx="2" presStyleCnt="4">
        <dgm:presLayoutVars>
          <dgm:chMax val="0"/>
          <dgm:bulletEnabled val="1"/>
        </dgm:presLayoutVars>
      </dgm:prSet>
      <dgm:spPr/>
    </dgm:pt>
    <dgm:pt modelId="{DD83884C-7D5C-4B07-8326-52D987824B50}" type="pres">
      <dgm:prSet presAssocID="{948602B5-5EED-4D8E-8516-169F94F8F985}" presName="spacer" presStyleCnt="0"/>
      <dgm:spPr/>
    </dgm:pt>
    <dgm:pt modelId="{4EFBE351-1597-483F-897B-3E143B08A5FC}" type="pres">
      <dgm:prSet presAssocID="{1BFEB6ED-C98A-441C-BD92-6EA5AB77FADE}" presName="parentText" presStyleLbl="node1" presStyleIdx="3" presStyleCnt="4">
        <dgm:presLayoutVars>
          <dgm:chMax val="0"/>
          <dgm:bulletEnabled val="1"/>
        </dgm:presLayoutVars>
      </dgm:prSet>
      <dgm:spPr/>
    </dgm:pt>
  </dgm:ptLst>
  <dgm:cxnLst>
    <dgm:cxn modelId="{DFD58110-BC67-49D1-A42F-E2FED2B1FD94}" srcId="{2152076A-D8B5-436D-8B1F-3EAE2C28E098}" destId="{0A253A10-290A-432C-AD7F-711EE3E77F57}" srcOrd="0" destOrd="0" parTransId="{C3A7ADC7-B70A-40EC-A07D-6AC43B4CB674}" sibTransId="{A2F158B4-5AFB-455A-868E-B96AEE7DD6D3}"/>
    <dgm:cxn modelId="{02AE2E11-13B6-4E92-9E12-C183F0E1E741}" srcId="{2152076A-D8B5-436D-8B1F-3EAE2C28E098}" destId="{4FE8B696-D5E1-413D-8EC3-B7724B439F39}" srcOrd="1" destOrd="0" parTransId="{CC1498E0-95A0-4017-9019-3BDFFDD124C8}" sibTransId="{31BE2223-3CB6-4610-9E6C-A063F6993DD9}"/>
    <dgm:cxn modelId="{B17BE115-07BF-4EFF-AEC3-D19E2601354A}" type="presOf" srcId="{B561B71B-0E74-4936-999B-34198F7CCDFE}" destId="{230C2A98-75EA-4BD7-BA30-9804E6246F5E}" srcOrd="0" destOrd="3" presId="urn:microsoft.com/office/officeart/2005/8/layout/vList2"/>
    <dgm:cxn modelId="{218CDE34-503F-4C62-A35E-E1EE6AFDE4ED}" srcId="{4FE8B696-D5E1-413D-8EC3-B7724B439F39}" destId="{B561B71B-0E74-4936-999B-34198F7CCDFE}" srcOrd="3" destOrd="0" parTransId="{37AA895A-085F-47C6-B3B9-97AB6313F3C8}" sibTransId="{B7F2DB5F-D3E1-48C3-8337-4B64D7C58F88}"/>
    <dgm:cxn modelId="{EA92DC37-EA5D-41F9-968A-B5CEE83D8E81}" srcId="{2152076A-D8B5-436D-8B1F-3EAE2C28E098}" destId="{1BFEB6ED-C98A-441C-BD92-6EA5AB77FADE}" srcOrd="3" destOrd="0" parTransId="{8B62611F-3CCA-4118-ACBB-0828888B2A40}" sibTransId="{5B2BB79B-DC0F-46B6-9FC0-EEDD7714A12A}"/>
    <dgm:cxn modelId="{1EEF6344-9D9C-4000-8D63-12E3A1CCC8EF}" type="presOf" srcId="{425F5E1F-9FC8-4A6D-844E-0E310BBA16D6}" destId="{230C2A98-75EA-4BD7-BA30-9804E6246F5E}" srcOrd="0" destOrd="1" presId="urn:microsoft.com/office/officeart/2005/8/layout/vList2"/>
    <dgm:cxn modelId="{B0F0A64B-705E-4CC2-8338-BD7A5F9CD74E}" type="presOf" srcId="{A5FBE3B2-26F7-45DD-A030-83A8B7AE15BE}" destId="{230C2A98-75EA-4BD7-BA30-9804E6246F5E}" srcOrd="0" destOrd="2" presId="urn:microsoft.com/office/officeart/2005/8/layout/vList2"/>
    <dgm:cxn modelId="{91C41B82-4B62-458C-9FF6-E764A1098E3D}" srcId="{4FE8B696-D5E1-413D-8EC3-B7724B439F39}" destId="{A5FBE3B2-26F7-45DD-A030-83A8B7AE15BE}" srcOrd="2" destOrd="0" parTransId="{CA8501AD-4FB8-4C34-BE68-5E8E51406A2B}" sibTransId="{6E75085C-0A30-44AF-A745-9320D4342C3F}"/>
    <dgm:cxn modelId="{A18E8383-3273-4979-9C86-09DDBAF69673}" srcId="{2152076A-D8B5-436D-8B1F-3EAE2C28E098}" destId="{51E8BBD7-E010-4050-B124-FD243E340B3C}" srcOrd="2" destOrd="0" parTransId="{91E913D7-E9F4-429A-BBD5-2FFF7F6B8A1F}" sibTransId="{948602B5-5EED-4D8E-8516-169F94F8F985}"/>
    <dgm:cxn modelId="{986F148B-3F80-4542-B638-91C094A669CF}" type="presOf" srcId="{4FE8B696-D5E1-413D-8EC3-B7724B439F39}" destId="{81E580E2-8A52-461B-98B1-F3E535EC3B00}" srcOrd="0" destOrd="0" presId="urn:microsoft.com/office/officeart/2005/8/layout/vList2"/>
    <dgm:cxn modelId="{8C285BA5-215D-42E5-82C8-958844B12438}" type="presOf" srcId="{64F82850-F6DD-4A0C-B5AA-890304BD231F}" destId="{230C2A98-75EA-4BD7-BA30-9804E6246F5E}" srcOrd="0" destOrd="0" presId="urn:microsoft.com/office/officeart/2005/8/layout/vList2"/>
    <dgm:cxn modelId="{2D3C1BB2-B0C7-4A29-9719-2F7C99160BD4}" type="presOf" srcId="{1BFEB6ED-C98A-441C-BD92-6EA5AB77FADE}" destId="{4EFBE351-1597-483F-897B-3E143B08A5FC}" srcOrd="0" destOrd="0" presId="urn:microsoft.com/office/officeart/2005/8/layout/vList2"/>
    <dgm:cxn modelId="{4947A2B9-E56F-4A5D-B093-C4DEC9586A76}" srcId="{4FE8B696-D5E1-413D-8EC3-B7724B439F39}" destId="{64F82850-F6DD-4A0C-B5AA-890304BD231F}" srcOrd="0" destOrd="0" parTransId="{7170E618-BA2F-4DA3-B406-1A5DD79BD890}" sibTransId="{B8F6B879-4EF3-4AA4-A3BF-6E977740C1DD}"/>
    <dgm:cxn modelId="{3DF50FC9-CB7B-487C-8C2E-5424E443AF40}" type="presOf" srcId="{51E8BBD7-E010-4050-B124-FD243E340B3C}" destId="{C8797D10-C24D-47D1-B635-6080494431DD}" srcOrd="0" destOrd="0" presId="urn:microsoft.com/office/officeart/2005/8/layout/vList2"/>
    <dgm:cxn modelId="{5B0FBBD8-9DD4-4E53-9581-69590BA6ED23}" type="presOf" srcId="{2152076A-D8B5-436D-8B1F-3EAE2C28E098}" destId="{C279CE43-6329-400C-99EE-2E7815DAD4C2}" srcOrd="0" destOrd="0" presId="urn:microsoft.com/office/officeart/2005/8/layout/vList2"/>
    <dgm:cxn modelId="{5B05C4E8-20D7-4F0A-9027-C5FEE6596FE5}" type="presOf" srcId="{0A253A10-290A-432C-AD7F-711EE3E77F57}" destId="{56266A51-FE57-4A77-B849-4524E13CC208}" srcOrd="0" destOrd="0" presId="urn:microsoft.com/office/officeart/2005/8/layout/vList2"/>
    <dgm:cxn modelId="{7186E7F2-6345-452A-B902-340304A7A206}" srcId="{4FE8B696-D5E1-413D-8EC3-B7724B439F39}" destId="{425F5E1F-9FC8-4A6D-844E-0E310BBA16D6}" srcOrd="1" destOrd="0" parTransId="{E796623E-5B52-40D4-9120-1D5B9A2DA4EA}" sibTransId="{2E2FBE50-CA3F-46AC-AAAB-55815FBA4B74}"/>
    <dgm:cxn modelId="{206DB992-A8C1-416F-A897-530020F0ADF3}" type="presParOf" srcId="{C279CE43-6329-400C-99EE-2E7815DAD4C2}" destId="{56266A51-FE57-4A77-B849-4524E13CC208}" srcOrd="0" destOrd="0" presId="urn:microsoft.com/office/officeart/2005/8/layout/vList2"/>
    <dgm:cxn modelId="{887045B0-F545-4A33-AAB7-7F49A9C569CE}" type="presParOf" srcId="{C279CE43-6329-400C-99EE-2E7815DAD4C2}" destId="{C17CD433-DD7E-46C0-9D35-AF3E8E5BF1FD}" srcOrd="1" destOrd="0" presId="urn:microsoft.com/office/officeart/2005/8/layout/vList2"/>
    <dgm:cxn modelId="{1B32B4B0-06CC-47F5-B34C-D166A3F6B0A9}" type="presParOf" srcId="{C279CE43-6329-400C-99EE-2E7815DAD4C2}" destId="{81E580E2-8A52-461B-98B1-F3E535EC3B00}" srcOrd="2" destOrd="0" presId="urn:microsoft.com/office/officeart/2005/8/layout/vList2"/>
    <dgm:cxn modelId="{34B1E434-1B8E-43AE-A52C-B4AD7FC549BA}" type="presParOf" srcId="{C279CE43-6329-400C-99EE-2E7815DAD4C2}" destId="{230C2A98-75EA-4BD7-BA30-9804E6246F5E}" srcOrd="3" destOrd="0" presId="urn:microsoft.com/office/officeart/2005/8/layout/vList2"/>
    <dgm:cxn modelId="{AC82FB97-423F-407E-BBB3-399418018FC8}" type="presParOf" srcId="{C279CE43-6329-400C-99EE-2E7815DAD4C2}" destId="{C8797D10-C24D-47D1-B635-6080494431DD}" srcOrd="4" destOrd="0" presId="urn:microsoft.com/office/officeart/2005/8/layout/vList2"/>
    <dgm:cxn modelId="{9A7A5C9A-A58D-4C5D-B950-FBB6FF559781}" type="presParOf" srcId="{C279CE43-6329-400C-99EE-2E7815DAD4C2}" destId="{DD83884C-7D5C-4B07-8326-52D987824B50}" srcOrd="5" destOrd="0" presId="urn:microsoft.com/office/officeart/2005/8/layout/vList2"/>
    <dgm:cxn modelId="{540CE613-75E4-4EBC-8191-C12D7BA176FA}" type="presParOf" srcId="{C279CE43-6329-400C-99EE-2E7815DAD4C2}" destId="{4EFBE351-1597-483F-897B-3E143B08A5F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52076A-D8B5-436D-8B1F-3EAE2C28E09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A253A10-290A-432C-AD7F-711EE3E77F57}">
      <dgm:prSet/>
      <dgm:spPr/>
      <dgm:t>
        <a:bodyPr/>
        <a:lstStyle/>
        <a:p>
          <a:r>
            <a:rPr lang="en-US" b="1" dirty="0">
              <a:latin typeface="+mn-lt"/>
            </a:rPr>
            <a:t>A disciplinary procedure is used by an employer to address an employee’s conduct or performance.</a:t>
          </a:r>
        </a:p>
      </dgm:t>
    </dgm:pt>
    <dgm:pt modelId="{C3A7ADC7-B70A-40EC-A07D-6AC43B4CB674}" type="parTrans" cxnId="{DFD58110-BC67-49D1-A42F-E2FED2B1FD94}">
      <dgm:prSet/>
      <dgm:spPr/>
      <dgm:t>
        <a:bodyPr/>
        <a:lstStyle/>
        <a:p>
          <a:endParaRPr lang="en-US"/>
        </a:p>
      </dgm:t>
    </dgm:pt>
    <dgm:pt modelId="{A2F158B4-5AFB-455A-868E-B96AEE7DD6D3}" type="sibTrans" cxnId="{DFD58110-BC67-49D1-A42F-E2FED2B1FD94}">
      <dgm:prSet/>
      <dgm:spPr/>
      <dgm:t>
        <a:bodyPr/>
        <a:lstStyle/>
        <a:p>
          <a:endParaRPr lang="en-US"/>
        </a:p>
      </dgm:t>
    </dgm:pt>
    <dgm:pt modelId="{4FE8B696-D5E1-413D-8EC3-B7724B439F39}">
      <dgm:prSet/>
      <dgm:spPr/>
      <dgm:t>
        <a:bodyPr/>
        <a:lstStyle/>
        <a:p>
          <a:r>
            <a:rPr lang="en-GB" b="1" dirty="0"/>
            <a:t>A grievance procedure is used to deal with an employee’s problem or complaint. </a:t>
          </a:r>
          <a:endParaRPr lang="en-US" dirty="0"/>
        </a:p>
      </dgm:t>
    </dgm:pt>
    <dgm:pt modelId="{CC1498E0-95A0-4017-9019-3BDFFDD124C8}" type="parTrans" cxnId="{02AE2E11-13B6-4E92-9E12-C183F0E1E741}">
      <dgm:prSet/>
      <dgm:spPr/>
      <dgm:t>
        <a:bodyPr/>
        <a:lstStyle/>
        <a:p>
          <a:endParaRPr lang="en-US"/>
        </a:p>
      </dgm:t>
    </dgm:pt>
    <dgm:pt modelId="{31BE2223-3CB6-4610-9E6C-A063F6993DD9}" type="sibTrans" cxnId="{02AE2E11-13B6-4E92-9E12-C183F0E1E741}">
      <dgm:prSet/>
      <dgm:spPr/>
      <dgm:t>
        <a:bodyPr/>
        <a:lstStyle/>
        <a:p>
          <a:endParaRPr lang="en-US"/>
        </a:p>
      </dgm:t>
    </dgm:pt>
    <dgm:pt modelId="{64F82850-F6DD-4A0C-B5AA-890304BD231F}">
      <dgm:prSet/>
      <dgm:spPr/>
      <dgm:t>
        <a:bodyPr/>
        <a:lstStyle/>
        <a:p>
          <a:endParaRPr lang="en-US" dirty="0"/>
        </a:p>
      </dgm:t>
    </dgm:pt>
    <dgm:pt modelId="{7170E618-BA2F-4DA3-B406-1A5DD79BD890}" type="parTrans" cxnId="{4947A2B9-E56F-4A5D-B093-C4DEC9586A76}">
      <dgm:prSet/>
      <dgm:spPr/>
      <dgm:t>
        <a:bodyPr/>
        <a:lstStyle/>
        <a:p>
          <a:endParaRPr lang="en-US"/>
        </a:p>
      </dgm:t>
    </dgm:pt>
    <dgm:pt modelId="{B8F6B879-4EF3-4AA4-A3BF-6E977740C1DD}" type="sibTrans" cxnId="{4947A2B9-E56F-4A5D-B093-C4DEC9586A76}">
      <dgm:prSet/>
      <dgm:spPr/>
      <dgm:t>
        <a:bodyPr/>
        <a:lstStyle/>
        <a:p>
          <a:endParaRPr lang="en-US"/>
        </a:p>
      </dgm:t>
    </dgm:pt>
    <dgm:pt modelId="{51E8BBD7-E010-4050-B124-FD243E340B3C}">
      <dgm:prSet/>
      <dgm:spPr/>
      <dgm:t>
        <a:bodyPr/>
        <a:lstStyle/>
        <a:p>
          <a:r>
            <a:rPr lang="en-US" b="1" dirty="0"/>
            <a:t>Collective v. individual grievances </a:t>
          </a:r>
        </a:p>
      </dgm:t>
    </dgm:pt>
    <dgm:pt modelId="{91E913D7-E9F4-429A-BBD5-2FFF7F6B8A1F}" type="parTrans" cxnId="{A18E8383-3273-4979-9C86-09DDBAF69673}">
      <dgm:prSet/>
      <dgm:spPr/>
      <dgm:t>
        <a:bodyPr/>
        <a:lstStyle/>
        <a:p>
          <a:endParaRPr lang="en-US"/>
        </a:p>
      </dgm:t>
    </dgm:pt>
    <dgm:pt modelId="{948602B5-5EED-4D8E-8516-169F94F8F985}" type="sibTrans" cxnId="{A18E8383-3273-4979-9C86-09DDBAF69673}">
      <dgm:prSet/>
      <dgm:spPr/>
      <dgm:t>
        <a:bodyPr/>
        <a:lstStyle/>
        <a:p>
          <a:endParaRPr lang="en-US"/>
        </a:p>
      </dgm:t>
    </dgm:pt>
    <dgm:pt modelId="{1BFEB6ED-C98A-441C-BD92-6EA5AB77FADE}">
      <dgm:prSet/>
      <dgm:spPr/>
      <dgm:t>
        <a:bodyPr/>
        <a:lstStyle/>
        <a:p>
          <a:r>
            <a:rPr lang="en-US" b="1" dirty="0"/>
            <a:t>Grievances are a key tactic that we use to win the changes we want to see.</a:t>
          </a:r>
        </a:p>
      </dgm:t>
    </dgm:pt>
    <dgm:pt modelId="{8B62611F-3CCA-4118-ACBB-0828888B2A40}" type="parTrans" cxnId="{EA92DC37-EA5D-41F9-968A-B5CEE83D8E81}">
      <dgm:prSet/>
      <dgm:spPr/>
      <dgm:t>
        <a:bodyPr/>
        <a:lstStyle/>
        <a:p>
          <a:endParaRPr lang="en-US"/>
        </a:p>
      </dgm:t>
    </dgm:pt>
    <dgm:pt modelId="{5B2BB79B-DC0F-46B6-9FC0-EEDD7714A12A}" type="sibTrans" cxnId="{EA92DC37-EA5D-41F9-968A-B5CEE83D8E81}">
      <dgm:prSet/>
      <dgm:spPr/>
      <dgm:t>
        <a:bodyPr/>
        <a:lstStyle/>
        <a:p>
          <a:endParaRPr lang="en-US"/>
        </a:p>
      </dgm:t>
    </dgm:pt>
    <dgm:pt modelId="{C279CE43-6329-400C-99EE-2E7815DAD4C2}" type="pres">
      <dgm:prSet presAssocID="{2152076A-D8B5-436D-8B1F-3EAE2C28E098}" presName="linear" presStyleCnt="0">
        <dgm:presLayoutVars>
          <dgm:animLvl val="lvl"/>
          <dgm:resizeHandles val="exact"/>
        </dgm:presLayoutVars>
      </dgm:prSet>
      <dgm:spPr/>
    </dgm:pt>
    <dgm:pt modelId="{56266A51-FE57-4A77-B849-4524E13CC208}" type="pres">
      <dgm:prSet presAssocID="{0A253A10-290A-432C-AD7F-711EE3E77F57}" presName="parentText" presStyleLbl="node1" presStyleIdx="0" presStyleCnt="4">
        <dgm:presLayoutVars>
          <dgm:chMax val="0"/>
          <dgm:bulletEnabled val="1"/>
        </dgm:presLayoutVars>
      </dgm:prSet>
      <dgm:spPr/>
    </dgm:pt>
    <dgm:pt modelId="{C17CD433-DD7E-46C0-9D35-AF3E8E5BF1FD}" type="pres">
      <dgm:prSet presAssocID="{A2F158B4-5AFB-455A-868E-B96AEE7DD6D3}" presName="spacer" presStyleCnt="0"/>
      <dgm:spPr/>
    </dgm:pt>
    <dgm:pt modelId="{81E580E2-8A52-461B-98B1-F3E535EC3B00}" type="pres">
      <dgm:prSet presAssocID="{4FE8B696-D5E1-413D-8EC3-B7724B439F39}" presName="parentText" presStyleLbl="node1" presStyleIdx="1" presStyleCnt="4" custLinFactNeighborX="-1034" custLinFactNeighborY="18514">
        <dgm:presLayoutVars>
          <dgm:chMax val="0"/>
          <dgm:bulletEnabled val="1"/>
        </dgm:presLayoutVars>
      </dgm:prSet>
      <dgm:spPr/>
    </dgm:pt>
    <dgm:pt modelId="{230C2A98-75EA-4BD7-BA30-9804E6246F5E}" type="pres">
      <dgm:prSet presAssocID="{4FE8B696-D5E1-413D-8EC3-B7724B439F39}" presName="childText" presStyleLbl="revTx" presStyleIdx="0" presStyleCnt="1">
        <dgm:presLayoutVars>
          <dgm:bulletEnabled val="1"/>
        </dgm:presLayoutVars>
      </dgm:prSet>
      <dgm:spPr/>
    </dgm:pt>
    <dgm:pt modelId="{C8797D10-C24D-47D1-B635-6080494431DD}" type="pres">
      <dgm:prSet presAssocID="{51E8BBD7-E010-4050-B124-FD243E340B3C}" presName="parentText" presStyleLbl="node1" presStyleIdx="2" presStyleCnt="4" custLinFactY="-7425" custLinFactNeighborX="-1034" custLinFactNeighborY="-100000">
        <dgm:presLayoutVars>
          <dgm:chMax val="0"/>
          <dgm:bulletEnabled val="1"/>
        </dgm:presLayoutVars>
      </dgm:prSet>
      <dgm:spPr/>
    </dgm:pt>
    <dgm:pt modelId="{DD83884C-7D5C-4B07-8326-52D987824B50}" type="pres">
      <dgm:prSet presAssocID="{948602B5-5EED-4D8E-8516-169F94F8F985}" presName="spacer" presStyleCnt="0"/>
      <dgm:spPr/>
    </dgm:pt>
    <dgm:pt modelId="{4EFBE351-1597-483F-897B-3E143B08A5FC}" type="pres">
      <dgm:prSet presAssocID="{1BFEB6ED-C98A-441C-BD92-6EA5AB77FADE}" presName="parentText" presStyleLbl="node1" presStyleIdx="3" presStyleCnt="4">
        <dgm:presLayoutVars>
          <dgm:chMax val="0"/>
          <dgm:bulletEnabled val="1"/>
        </dgm:presLayoutVars>
      </dgm:prSet>
      <dgm:spPr/>
    </dgm:pt>
  </dgm:ptLst>
  <dgm:cxnLst>
    <dgm:cxn modelId="{DFD58110-BC67-49D1-A42F-E2FED2B1FD94}" srcId="{2152076A-D8B5-436D-8B1F-3EAE2C28E098}" destId="{0A253A10-290A-432C-AD7F-711EE3E77F57}" srcOrd="0" destOrd="0" parTransId="{C3A7ADC7-B70A-40EC-A07D-6AC43B4CB674}" sibTransId="{A2F158B4-5AFB-455A-868E-B96AEE7DD6D3}"/>
    <dgm:cxn modelId="{02AE2E11-13B6-4E92-9E12-C183F0E1E741}" srcId="{2152076A-D8B5-436D-8B1F-3EAE2C28E098}" destId="{4FE8B696-D5E1-413D-8EC3-B7724B439F39}" srcOrd="1" destOrd="0" parTransId="{CC1498E0-95A0-4017-9019-3BDFFDD124C8}" sibTransId="{31BE2223-3CB6-4610-9E6C-A063F6993DD9}"/>
    <dgm:cxn modelId="{EA92DC37-EA5D-41F9-968A-B5CEE83D8E81}" srcId="{2152076A-D8B5-436D-8B1F-3EAE2C28E098}" destId="{1BFEB6ED-C98A-441C-BD92-6EA5AB77FADE}" srcOrd="3" destOrd="0" parTransId="{8B62611F-3CCA-4118-ACBB-0828888B2A40}" sibTransId="{5B2BB79B-DC0F-46B6-9FC0-EEDD7714A12A}"/>
    <dgm:cxn modelId="{A18E8383-3273-4979-9C86-09DDBAF69673}" srcId="{2152076A-D8B5-436D-8B1F-3EAE2C28E098}" destId="{51E8BBD7-E010-4050-B124-FD243E340B3C}" srcOrd="2" destOrd="0" parTransId="{91E913D7-E9F4-429A-BBD5-2FFF7F6B8A1F}" sibTransId="{948602B5-5EED-4D8E-8516-169F94F8F985}"/>
    <dgm:cxn modelId="{986F148B-3F80-4542-B638-91C094A669CF}" type="presOf" srcId="{4FE8B696-D5E1-413D-8EC3-B7724B439F39}" destId="{81E580E2-8A52-461B-98B1-F3E535EC3B00}" srcOrd="0" destOrd="0" presId="urn:microsoft.com/office/officeart/2005/8/layout/vList2"/>
    <dgm:cxn modelId="{8C285BA5-215D-42E5-82C8-958844B12438}" type="presOf" srcId="{64F82850-F6DD-4A0C-B5AA-890304BD231F}" destId="{230C2A98-75EA-4BD7-BA30-9804E6246F5E}" srcOrd="0" destOrd="0" presId="urn:microsoft.com/office/officeart/2005/8/layout/vList2"/>
    <dgm:cxn modelId="{2D3C1BB2-B0C7-4A29-9719-2F7C99160BD4}" type="presOf" srcId="{1BFEB6ED-C98A-441C-BD92-6EA5AB77FADE}" destId="{4EFBE351-1597-483F-897B-3E143B08A5FC}" srcOrd="0" destOrd="0" presId="urn:microsoft.com/office/officeart/2005/8/layout/vList2"/>
    <dgm:cxn modelId="{4947A2B9-E56F-4A5D-B093-C4DEC9586A76}" srcId="{4FE8B696-D5E1-413D-8EC3-B7724B439F39}" destId="{64F82850-F6DD-4A0C-B5AA-890304BD231F}" srcOrd="0" destOrd="0" parTransId="{7170E618-BA2F-4DA3-B406-1A5DD79BD890}" sibTransId="{B8F6B879-4EF3-4AA4-A3BF-6E977740C1DD}"/>
    <dgm:cxn modelId="{3DF50FC9-CB7B-487C-8C2E-5424E443AF40}" type="presOf" srcId="{51E8BBD7-E010-4050-B124-FD243E340B3C}" destId="{C8797D10-C24D-47D1-B635-6080494431DD}" srcOrd="0" destOrd="0" presId="urn:microsoft.com/office/officeart/2005/8/layout/vList2"/>
    <dgm:cxn modelId="{5B0FBBD8-9DD4-4E53-9581-69590BA6ED23}" type="presOf" srcId="{2152076A-D8B5-436D-8B1F-3EAE2C28E098}" destId="{C279CE43-6329-400C-99EE-2E7815DAD4C2}" srcOrd="0" destOrd="0" presId="urn:microsoft.com/office/officeart/2005/8/layout/vList2"/>
    <dgm:cxn modelId="{5B05C4E8-20D7-4F0A-9027-C5FEE6596FE5}" type="presOf" srcId="{0A253A10-290A-432C-AD7F-711EE3E77F57}" destId="{56266A51-FE57-4A77-B849-4524E13CC208}" srcOrd="0" destOrd="0" presId="urn:microsoft.com/office/officeart/2005/8/layout/vList2"/>
    <dgm:cxn modelId="{206DB992-A8C1-416F-A897-530020F0ADF3}" type="presParOf" srcId="{C279CE43-6329-400C-99EE-2E7815DAD4C2}" destId="{56266A51-FE57-4A77-B849-4524E13CC208}" srcOrd="0" destOrd="0" presId="urn:microsoft.com/office/officeart/2005/8/layout/vList2"/>
    <dgm:cxn modelId="{887045B0-F545-4A33-AAB7-7F49A9C569CE}" type="presParOf" srcId="{C279CE43-6329-400C-99EE-2E7815DAD4C2}" destId="{C17CD433-DD7E-46C0-9D35-AF3E8E5BF1FD}" srcOrd="1" destOrd="0" presId="urn:microsoft.com/office/officeart/2005/8/layout/vList2"/>
    <dgm:cxn modelId="{1B32B4B0-06CC-47F5-B34C-D166A3F6B0A9}" type="presParOf" srcId="{C279CE43-6329-400C-99EE-2E7815DAD4C2}" destId="{81E580E2-8A52-461B-98B1-F3E535EC3B00}" srcOrd="2" destOrd="0" presId="urn:microsoft.com/office/officeart/2005/8/layout/vList2"/>
    <dgm:cxn modelId="{34B1E434-1B8E-43AE-A52C-B4AD7FC549BA}" type="presParOf" srcId="{C279CE43-6329-400C-99EE-2E7815DAD4C2}" destId="{230C2A98-75EA-4BD7-BA30-9804E6246F5E}" srcOrd="3" destOrd="0" presId="urn:microsoft.com/office/officeart/2005/8/layout/vList2"/>
    <dgm:cxn modelId="{AC82FB97-423F-407E-BBB3-399418018FC8}" type="presParOf" srcId="{C279CE43-6329-400C-99EE-2E7815DAD4C2}" destId="{C8797D10-C24D-47D1-B635-6080494431DD}" srcOrd="4" destOrd="0" presId="urn:microsoft.com/office/officeart/2005/8/layout/vList2"/>
    <dgm:cxn modelId="{9A7A5C9A-A58D-4C5D-B950-FBB6FF559781}" type="presParOf" srcId="{C279CE43-6329-400C-99EE-2E7815DAD4C2}" destId="{DD83884C-7D5C-4B07-8326-52D987824B50}" srcOrd="5" destOrd="0" presId="urn:microsoft.com/office/officeart/2005/8/layout/vList2"/>
    <dgm:cxn modelId="{540CE613-75E4-4EBC-8191-C12D7BA176FA}" type="presParOf" srcId="{C279CE43-6329-400C-99EE-2E7815DAD4C2}" destId="{4EFBE351-1597-483F-897B-3E143B08A5F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10F12F0-C9A1-4EB6-9F37-DB332CF4887B}"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A765C05C-B860-4540-91DB-22BF8D67F55F}">
      <dgm:prSet/>
      <dgm:spPr/>
      <dgm:t>
        <a:bodyPr/>
        <a:lstStyle/>
        <a:p>
          <a:r>
            <a:rPr lang="en-GB" dirty="0"/>
            <a:t>Find a quiet place to chat and be sympathetic, especially if your member is upset or angry.</a:t>
          </a:r>
          <a:endParaRPr lang="en-US" dirty="0"/>
        </a:p>
      </dgm:t>
    </dgm:pt>
    <dgm:pt modelId="{49C01A30-E290-4EBB-95DD-EB1D6B4987B7}" type="parTrans" cxnId="{31A0AD99-ADB4-4710-BAD7-AE6688826CDA}">
      <dgm:prSet/>
      <dgm:spPr/>
      <dgm:t>
        <a:bodyPr/>
        <a:lstStyle/>
        <a:p>
          <a:endParaRPr lang="en-US"/>
        </a:p>
      </dgm:t>
    </dgm:pt>
    <dgm:pt modelId="{F8211743-35F8-4FF7-8683-730FB61C81EC}" type="sibTrans" cxnId="{31A0AD99-ADB4-4710-BAD7-AE6688826CDA}">
      <dgm:prSet/>
      <dgm:spPr/>
      <dgm:t>
        <a:bodyPr/>
        <a:lstStyle/>
        <a:p>
          <a:endParaRPr lang="en-US"/>
        </a:p>
      </dgm:t>
    </dgm:pt>
    <dgm:pt modelId="{532E1F2B-B387-4333-A556-58430C90BC77}">
      <dgm:prSet/>
      <dgm:spPr/>
      <dgm:t>
        <a:bodyPr/>
        <a:lstStyle/>
        <a:p>
          <a:r>
            <a:rPr lang="en-GB" dirty="0"/>
            <a:t>Remember: who, what, where, when, why.</a:t>
          </a:r>
          <a:endParaRPr lang="en-US" dirty="0"/>
        </a:p>
      </dgm:t>
    </dgm:pt>
    <dgm:pt modelId="{368E0C01-171D-4E93-A2F1-00225A828BF4}" type="parTrans" cxnId="{2C5F1447-58D6-4DA1-A951-EECB6A4C1577}">
      <dgm:prSet/>
      <dgm:spPr/>
      <dgm:t>
        <a:bodyPr/>
        <a:lstStyle/>
        <a:p>
          <a:endParaRPr lang="en-US"/>
        </a:p>
      </dgm:t>
    </dgm:pt>
    <dgm:pt modelId="{63D41C8B-F452-4441-BB45-3BC59F4D51B5}" type="sibTrans" cxnId="{2C5F1447-58D6-4DA1-A951-EECB6A4C1577}">
      <dgm:prSet/>
      <dgm:spPr/>
      <dgm:t>
        <a:bodyPr/>
        <a:lstStyle/>
        <a:p>
          <a:endParaRPr lang="en-US"/>
        </a:p>
      </dgm:t>
    </dgm:pt>
    <dgm:pt modelId="{84C901E6-0537-4637-AD58-2D40971DF344}">
      <dgm:prSet/>
      <dgm:spPr/>
      <dgm:t>
        <a:bodyPr/>
        <a:lstStyle/>
        <a:p>
          <a:r>
            <a:rPr lang="en-GB"/>
            <a:t>Get all the facts. Record a note of the conversation’s key points.</a:t>
          </a:r>
          <a:endParaRPr lang="en-US"/>
        </a:p>
      </dgm:t>
    </dgm:pt>
    <dgm:pt modelId="{D29FC2D2-1E29-4270-874D-C03CB699E2F3}" type="parTrans" cxnId="{96213286-D04D-4874-A236-A487C8655FC1}">
      <dgm:prSet/>
      <dgm:spPr/>
      <dgm:t>
        <a:bodyPr/>
        <a:lstStyle/>
        <a:p>
          <a:endParaRPr lang="en-US"/>
        </a:p>
      </dgm:t>
    </dgm:pt>
    <dgm:pt modelId="{C10B1389-401D-4349-88B1-5BBF62D50513}" type="sibTrans" cxnId="{96213286-D04D-4874-A236-A487C8655FC1}">
      <dgm:prSet/>
      <dgm:spPr/>
      <dgm:t>
        <a:bodyPr/>
        <a:lstStyle/>
        <a:p>
          <a:endParaRPr lang="en-US"/>
        </a:p>
      </dgm:t>
    </dgm:pt>
    <dgm:pt modelId="{81835BD6-A3FE-4A7F-BBBE-D3532E27CB45}">
      <dgm:prSet/>
      <dgm:spPr/>
      <dgm:t>
        <a:bodyPr/>
        <a:lstStyle/>
        <a:p>
          <a:r>
            <a:rPr lang="en-GB"/>
            <a:t>In the case of potential disciplinary cases, if the member has not been made aware of the exact detail of any allegation you should ask for this to be provided by the Headteacher.</a:t>
          </a:r>
          <a:endParaRPr lang="en-US"/>
        </a:p>
      </dgm:t>
    </dgm:pt>
    <dgm:pt modelId="{E8383351-107D-4D14-A9C3-944865699926}" type="parTrans" cxnId="{1043B599-3697-4540-AA90-567958C2E43C}">
      <dgm:prSet/>
      <dgm:spPr/>
      <dgm:t>
        <a:bodyPr/>
        <a:lstStyle/>
        <a:p>
          <a:endParaRPr lang="en-US"/>
        </a:p>
      </dgm:t>
    </dgm:pt>
    <dgm:pt modelId="{5FFB3F04-5C19-4B42-A070-C66B0D790A5B}" type="sibTrans" cxnId="{1043B599-3697-4540-AA90-567958C2E43C}">
      <dgm:prSet/>
      <dgm:spPr/>
      <dgm:t>
        <a:bodyPr/>
        <a:lstStyle/>
        <a:p>
          <a:endParaRPr lang="en-US"/>
        </a:p>
      </dgm:t>
    </dgm:pt>
    <dgm:pt modelId="{3DA1FAB8-FB7B-41E3-879F-0CF095B98764}">
      <dgm:prSet/>
      <dgm:spPr/>
      <dgm:t>
        <a:bodyPr/>
        <a:lstStyle/>
        <a:p>
          <a:r>
            <a:rPr lang="en-GB"/>
            <a:t>Collect further information, then either develop a plan using the information that you have collected or seek advice if the case is serious.</a:t>
          </a:r>
          <a:endParaRPr lang="en-US"/>
        </a:p>
      </dgm:t>
    </dgm:pt>
    <dgm:pt modelId="{55BA67F9-14C9-4C47-B912-F60B124A8D01}" type="parTrans" cxnId="{86F19CD3-1909-4E26-854B-B0A5B0ADE428}">
      <dgm:prSet/>
      <dgm:spPr/>
      <dgm:t>
        <a:bodyPr/>
        <a:lstStyle/>
        <a:p>
          <a:endParaRPr lang="en-US"/>
        </a:p>
      </dgm:t>
    </dgm:pt>
    <dgm:pt modelId="{D2B56703-4A99-4F14-9034-7AECA63F91D6}" type="sibTrans" cxnId="{86F19CD3-1909-4E26-854B-B0A5B0ADE428}">
      <dgm:prSet/>
      <dgm:spPr/>
      <dgm:t>
        <a:bodyPr/>
        <a:lstStyle/>
        <a:p>
          <a:endParaRPr lang="en-US"/>
        </a:p>
      </dgm:t>
    </dgm:pt>
    <dgm:pt modelId="{498A1ED8-5CE3-4473-9D28-FDCE86190F6B}">
      <dgm:prSet/>
      <dgm:spPr/>
      <dgm:t>
        <a:bodyPr/>
        <a:lstStyle/>
        <a:p>
          <a:r>
            <a:rPr lang="en-GB" dirty="0"/>
            <a:t>Share next steps with your member.</a:t>
          </a:r>
          <a:endParaRPr lang="en-US" dirty="0"/>
        </a:p>
      </dgm:t>
    </dgm:pt>
    <dgm:pt modelId="{771D85F5-2077-4E37-BE07-00185DEFE4FA}" type="parTrans" cxnId="{A9D26E9C-4F0E-4DC7-B0AA-E2F3570D450D}">
      <dgm:prSet/>
      <dgm:spPr/>
      <dgm:t>
        <a:bodyPr/>
        <a:lstStyle/>
        <a:p>
          <a:endParaRPr lang="en-US"/>
        </a:p>
      </dgm:t>
    </dgm:pt>
    <dgm:pt modelId="{0F3F3F84-CE83-4211-AFB9-FD85394D4B39}" type="sibTrans" cxnId="{A9D26E9C-4F0E-4DC7-B0AA-E2F3570D450D}">
      <dgm:prSet/>
      <dgm:spPr/>
      <dgm:t>
        <a:bodyPr/>
        <a:lstStyle/>
        <a:p>
          <a:endParaRPr lang="en-US"/>
        </a:p>
      </dgm:t>
    </dgm:pt>
    <dgm:pt modelId="{93F87B6E-3E5F-4B77-8510-42111A877675}" type="pres">
      <dgm:prSet presAssocID="{D10F12F0-C9A1-4EB6-9F37-DB332CF4887B}" presName="Name0" presStyleCnt="0">
        <dgm:presLayoutVars>
          <dgm:dir/>
          <dgm:resizeHandles val="exact"/>
        </dgm:presLayoutVars>
      </dgm:prSet>
      <dgm:spPr/>
    </dgm:pt>
    <dgm:pt modelId="{9B09CCA9-0BB5-4CED-B4A2-071A1DD7BEB8}" type="pres">
      <dgm:prSet presAssocID="{A765C05C-B860-4540-91DB-22BF8D67F55F}" presName="node" presStyleLbl="node1" presStyleIdx="0" presStyleCnt="6">
        <dgm:presLayoutVars>
          <dgm:bulletEnabled val="1"/>
        </dgm:presLayoutVars>
      </dgm:prSet>
      <dgm:spPr/>
    </dgm:pt>
    <dgm:pt modelId="{EADB3506-6C59-420B-9A0C-EDD02A3945DB}" type="pres">
      <dgm:prSet presAssocID="{F8211743-35F8-4FF7-8683-730FB61C81EC}" presName="sibTrans" presStyleLbl="sibTrans1D1" presStyleIdx="0" presStyleCnt="5"/>
      <dgm:spPr/>
    </dgm:pt>
    <dgm:pt modelId="{12022E42-A43C-4718-A6FB-FA16A675C8B8}" type="pres">
      <dgm:prSet presAssocID="{F8211743-35F8-4FF7-8683-730FB61C81EC}" presName="connectorText" presStyleLbl="sibTrans1D1" presStyleIdx="0" presStyleCnt="5"/>
      <dgm:spPr/>
    </dgm:pt>
    <dgm:pt modelId="{B2DF504B-4EB3-4A7D-9E56-C99DED5AA83F}" type="pres">
      <dgm:prSet presAssocID="{532E1F2B-B387-4333-A556-58430C90BC77}" presName="node" presStyleLbl="node1" presStyleIdx="1" presStyleCnt="6">
        <dgm:presLayoutVars>
          <dgm:bulletEnabled val="1"/>
        </dgm:presLayoutVars>
      </dgm:prSet>
      <dgm:spPr/>
    </dgm:pt>
    <dgm:pt modelId="{7E8581B8-9F5D-485A-9530-6CF1C3079B0D}" type="pres">
      <dgm:prSet presAssocID="{63D41C8B-F452-4441-BB45-3BC59F4D51B5}" presName="sibTrans" presStyleLbl="sibTrans1D1" presStyleIdx="1" presStyleCnt="5"/>
      <dgm:spPr/>
    </dgm:pt>
    <dgm:pt modelId="{CC0CB7AE-252E-480C-A8BA-80BFB1E8EB04}" type="pres">
      <dgm:prSet presAssocID="{63D41C8B-F452-4441-BB45-3BC59F4D51B5}" presName="connectorText" presStyleLbl="sibTrans1D1" presStyleIdx="1" presStyleCnt="5"/>
      <dgm:spPr/>
    </dgm:pt>
    <dgm:pt modelId="{2A7A4B78-8333-4D53-81FC-774113AF0046}" type="pres">
      <dgm:prSet presAssocID="{84C901E6-0537-4637-AD58-2D40971DF344}" presName="node" presStyleLbl="node1" presStyleIdx="2" presStyleCnt="6">
        <dgm:presLayoutVars>
          <dgm:bulletEnabled val="1"/>
        </dgm:presLayoutVars>
      </dgm:prSet>
      <dgm:spPr/>
    </dgm:pt>
    <dgm:pt modelId="{7AEA195E-DD2E-4784-B10C-6AB5187F05BA}" type="pres">
      <dgm:prSet presAssocID="{C10B1389-401D-4349-88B1-5BBF62D50513}" presName="sibTrans" presStyleLbl="sibTrans1D1" presStyleIdx="2" presStyleCnt="5"/>
      <dgm:spPr/>
    </dgm:pt>
    <dgm:pt modelId="{D3754E23-3606-477B-A4FB-1F33EABD51BB}" type="pres">
      <dgm:prSet presAssocID="{C10B1389-401D-4349-88B1-5BBF62D50513}" presName="connectorText" presStyleLbl="sibTrans1D1" presStyleIdx="2" presStyleCnt="5"/>
      <dgm:spPr/>
    </dgm:pt>
    <dgm:pt modelId="{2F3F537C-5A08-4B6C-AC0E-2A9D5C1E51A4}" type="pres">
      <dgm:prSet presAssocID="{81835BD6-A3FE-4A7F-BBBE-D3532E27CB45}" presName="node" presStyleLbl="node1" presStyleIdx="3" presStyleCnt="6">
        <dgm:presLayoutVars>
          <dgm:bulletEnabled val="1"/>
        </dgm:presLayoutVars>
      </dgm:prSet>
      <dgm:spPr/>
    </dgm:pt>
    <dgm:pt modelId="{1F2A0961-7737-4ECE-BF1D-84CA373E4E3C}" type="pres">
      <dgm:prSet presAssocID="{5FFB3F04-5C19-4B42-A070-C66B0D790A5B}" presName="sibTrans" presStyleLbl="sibTrans1D1" presStyleIdx="3" presStyleCnt="5"/>
      <dgm:spPr/>
    </dgm:pt>
    <dgm:pt modelId="{7821968A-F375-4120-8B0D-396CDA88BEAD}" type="pres">
      <dgm:prSet presAssocID="{5FFB3F04-5C19-4B42-A070-C66B0D790A5B}" presName="connectorText" presStyleLbl="sibTrans1D1" presStyleIdx="3" presStyleCnt="5"/>
      <dgm:spPr/>
    </dgm:pt>
    <dgm:pt modelId="{0FD92BFD-E9C6-4547-ABCD-4C7A546B18B4}" type="pres">
      <dgm:prSet presAssocID="{3DA1FAB8-FB7B-41E3-879F-0CF095B98764}" presName="node" presStyleLbl="node1" presStyleIdx="4" presStyleCnt="6">
        <dgm:presLayoutVars>
          <dgm:bulletEnabled val="1"/>
        </dgm:presLayoutVars>
      </dgm:prSet>
      <dgm:spPr/>
    </dgm:pt>
    <dgm:pt modelId="{7D63A05A-A1E9-431B-B8E4-2A6605D2DC10}" type="pres">
      <dgm:prSet presAssocID="{D2B56703-4A99-4F14-9034-7AECA63F91D6}" presName="sibTrans" presStyleLbl="sibTrans1D1" presStyleIdx="4" presStyleCnt="5"/>
      <dgm:spPr/>
    </dgm:pt>
    <dgm:pt modelId="{36F94A98-6F0E-42AE-9BA3-6A2803522C57}" type="pres">
      <dgm:prSet presAssocID="{D2B56703-4A99-4F14-9034-7AECA63F91D6}" presName="connectorText" presStyleLbl="sibTrans1D1" presStyleIdx="4" presStyleCnt="5"/>
      <dgm:spPr/>
    </dgm:pt>
    <dgm:pt modelId="{2DFD3B59-2705-481E-904B-4A9B54309A0D}" type="pres">
      <dgm:prSet presAssocID="{498A1ED8-5CE3-4473-9D28-FDCE86190F6B}" presName="node" presStyleLbl="node1" presStyleIdx="5" presStyleCnt="6">
        <dgm:presLayoutVars>
          <dgm:bulletEnabled val="1"/>
        </dgm:presLayoutVars>
      </dgm:prSet>
      <dgm:spPr/>
    </dgm:pt>
  </dgm:ptLst>
  <dgm:cxnLst>
    <dgm:cxn modelId="{94AC7901-865E-4258-B535-8E17C2F98894}" type="presOf" srcId="{63D41C8B-F452-4441-BB45-3BC59F4D51B5}" destId="{7E8581B8-9F5D-485A-9530-6CF1C3079B0D}" srcOrd="0" destOrd="0" presId="urn:microsoft.com/office/officeart/2016/7/layout/RepeatingBendingProcessNew"/>
    <dgm:cxn modelId="{5B16A328-7395-4142-9149-2A359F67DDDF}" type="presOf" srcId="{D10F12F0-C9A1-4EB6-9F37-DB332CF4887B}" destId="{93F87B6E-3E5F-4B77-8510-42111A877675}" srcOrd="0" destOrd="0" presId="urn:microsoft.com/office/officeart/2016/7/layout/RepeatingBendingProcessNew"/>
    <dgm:cxn modelId="{B045C62D-5517-4EFC-BE9D-E72D45BC87CE}" type="presOf" srcId="{532E1F2B-B387-4333-A556-58430C90BC77}" destId="{B2DF504B-4EB3-4A7D-9E56-C99DED5AA83F}" srcOrd="0" destOrd="0" presId="urn:microsoft.com/office/officeart/2016/7/layout/RepeatingBendingProcessNew"/>
    <dgm:cxn modelId="{58FF3034-D08D-4ED8-9438-36E1C3183A4B}" type="presOf" srcId="{F8211743-35F8-4FF7-8683-730FB61C81EC}" destId="{EADB3506-6C59-420B-9A0C-EDD02A3945DB}" srcOrd="0" destOrd="0" presId="urn:microsoft.com/office/officeart/2016/7/layout/RepeatingBendingProcessNew"/>
    <dgm:cxn modelId="{2C5F1447-58D6-4DA1-A951-EECB6A4C1577}" srcId="{D10F12F0-C9A1-4EB6-9F37-DB332CF4887B}" destId="{532E1F2B-B387-4333-A556-58430C90BC77}" srcOrd="1" destOrd="0" parTransId="{368E0C01-171D-4E93-A2F1-00225A828BF4}" sibTransId="{63D41C8B-F452-4441-BB45-3BC59F4D51B5}"/>
    <dgm:cxn modelId="{E1D1F647-63C0-4D9A-834C-32D8DDD56F71}" type="presOf" srcId="{F8211743-35F8-4FF7-8683-730FB61C81EC}" destId="{12022E42-A43C-4718-A6FB-FA16A675C8B8}" srcOrd="1" destOrd="0" presId="urn:microsoft.com/office/officeart/2016/7/layout/RepeatingBendingProcessNew"/>
    <dgm:cxn modelId="{65A33669-CC28-43AD-A7F4-F79C085A2618}" type="presOf" srcId="{498A1ED8-5CE3-4473-9D28-FDCE86190F6B}" destId="{2DFD3B59-2705-481E-904B-4A9B54309A0D}" srcOrd="0" destOrd="0" presId="urn:microsoft.com/office/officeart/2016/7/layout/RepeatingBendingProcessNew"/>
    <dgm:cxn modelId="{1E69716C-413F-4521-A478-32844816B3A6}" type="presOf" srcId="{A765C05C-B860-4540-91DB-22BF8D67F55F}" destId="{9B09CCA9-0BB5-4CED-B4A2-071A1DD7BEB8}" srcOrd="0" destOrd="0" presId="urn:microsoft.com/office/officeart/2016/7/layout/RepeatingBendingProcessNew"/>
    <dgm:cxn modelId="{322F7A78-F470-4FD9-97B4-54985428480B}" type="presOf" srcId="{D2B56703-4A99-4F14-9034-7AECA63F91D6}" destId="{7D63A05A-A1E9-431B-B8E4-2A6605D2DC10}" srcOrd="0" destOrd="0" presId="urn:microsoft.com/office/officeart/2016/7/layout/RepeatingBendingProcessNew"/>
    <dgm:cxn modelId="{6C680259-FFB3-4023-BC4E-A917BEC2F46D}" type="presOf" srcId="{C10B1389-401D-4349-88B1-5BBF62D50513}" destId="{7AEA195E-DD2E-4784-B10C-6AB5187F05BA}" srcOrd="0" destOrd="0" presId="urn:microsoft.com/office/officeart/2016/7/layout/RepeatingBendingProcessNew"/>
    <dgm:cxn modelId="{19D8367B-051D-4953-B568-2F7C99246918}" type="presOf" srcId="{C10B1389-401D-4349-88B1-5BBF62D50513}" destId="{D3754E23-3606-477B-A4FB-1F33EABD51BB}" srcOrd="1" destOrd="0" presId="urn:microsoft.com/office/officeart/2016/7/layout/RepeatingBendingProcessNew"/>
    <dgm:cxn modelId="{79CCCE84-5226-4094-9D47-CF0C86CF23A2}" type="presOf" srcId="{81835BD6-A3FE-4A7F-BBBE-D3532E27CB45}" destId="{2F3F537C-5A08-4B6C-AC0E-2A9D5C1E51A4}" srcOrd="0" destOrd="0" presId="urn:microsoft.com/office/officeart/2016/7/layout/RepeatingBendingProcessNew"/>
    <dgm:cxn modelId="{D5808585-7735-4CB1-8AE4-3604045B93E8}" type="presOf" srcId="{63D41C8B-F452-4441-BB45-3BC59F4D51B5}" destId="{CC0CB7AE-252E-480C-A8BA-80BFB1E8EB04}" srcOrd="1" destOrd="0" presId="urn:microsoft.com/office/officeart/2016/7/layout/RepeatingBendingProcessNew"/>
    <dgm:cxn modelId="{96213286-D04D-4874-A236-A487C8655FC1}" srcId="{D10F12F0-C9A1-4EB6-9F37-DB332CF4887B}" destId="{84C901E6-0537-4637-AD58-2D40971DF344}" srcOrd="2" destOrd="0" parTransId="{D29FC2D2-1E29-4270-874D-C03CB699E2F3}" sibTransId="{C10B1389-401D-4349-88B1-5BBF62D50513}"/>
    <dgm:cxn modelId="{38177794-2723-4A7A-96EF-29AFAD51BA86}" type="presOf" srcId="{5FFB3F04-5C19-4B42-A070-C66B0D790A5B}" destId="{1F2A0961-7737-4ECE-BF1D-84CA373E4E3C}" srcOrd="0" destOrd="0" presId="urn:microsoft.com/office/officeart/2016/7/layout/RepeatingBendingProcessNew"/>
    <dgm:cxn modelId="{E4E08295-29FF-4622-98BB-B1A57EA7E323}" type="presOf" srcId="{84C901E6-0537-4637-AD58-2D40971DF344}" destId="{2A7A4B78-8333-4D53-81FC-774113AF0046}" srcOrd="0" destOrd="0" presId="urn:microsoft.com/office/officeart/2016/7/layout/RepeatingBendingProcessNew"/>
    <dgm:cxn modelId="{31A0AD99-ADB4-4710-BAD7-AE6688826CDA}" srcId="{D10F12F0-C9A1-4EB6-9F37-DB332CF4887B}" destId="{A765C05C-B860-4540-91DB-22BF8D67F55F}" srcOrd="0" destOrd="0" parTransId="{49C01A30-E290-4EBB-95DD-EB1D6B4987B7}" sibTransId="{F8211743-35F8-4FF7-8683-730FB61C81EC}"/>
    <dgm:cxn modelId="{1043B599-3697-4540-AA90-567958C2E43C}" srcId="{D10F12F0-C9A1-4EB6-9F37-DB332CF4887B}" destId="{81835BD6-A3FE-4A7F-BBBE-D3532E27CB45}" srcOrd="3" destOrd="0" parTransId="{E8383351-107D-4D14-A9C3-944865699926}" sibTransId="{5FFB3F04-5C19-4B42-A070-C66B0D790A5B}"/>
    <dgm:cxn modelId="{A9D26E9C-4F0E-4DC7-B0AA-E2F3570D450D}" srcId="{D10F12F0-C9A1-4EB6-9F37-DB332CF4887B}" destId="{498A1ED8-5CE3-4473-9D28-FDCE86190F6B}" srcOrd="5" destOrd="0" parTransId="{771D85F5-2077-4E37-BE07-00185DEFE4FA}" sibTransId="{0F3F3F84-CE83-4211-AFB9-FD85394D4B39}"/>
    <dgm:cxn modelId="{AE1E10A9-5A0B-4E4A-97BE-53B96505A304}" type="presOf" srcId="{5FFB3F04-5C19-4B42-A070-C66B0D790A5B}" destId="{7821968A-F375-4120-8B0D-396CDA88BEAD}" srcOrd="1" destOrd="0" presId="urn:microsoft.com/office/officeart/2016/7/layout/RepeatingBendingProcessNew"/>
    <dgm:cxn modelId="{0F798DB0-ED0C-4D78-88AB-1FECAE983E92}" type="presOf" srcId="{3DA1FAB8-FB7B-41E3-879F-0CF095B98764}" destId="{0FD92BFD-E9C6-4547-ABCD-4C7A546B18B4}" srcOrd="0" destOrd="0" presId="urn:microsoft.com/office/officeart/2016/7/layout/RepeatingBendingProcessNew"/>
    <dgm:cxn modelId="{86F19CD3-1909-4E26-854B-B0A5B0ADE428}" srcId="{D10F12F0-C9A1-4EB6-9F37-DB332CF4887B}" destId="{3DA1FAB8-FB7B-41E3-879F-0CF095B98764}" srcOrd="4" destOrd="0" parTransId="{55BA67F9-14C9-4C47-B912-F60B124A8D01}" sibTransId="{D2B56703-4A99-4F14-9034-7AECA63F91D6}"/>
    <dgm:cxn modelId="{A1F32BDC-96AE-41FF-B3F1-BF900566DC2A}" type="presOf" srcId="{D2B56703-4A99-4F14-9034-7AECA63F91D6}" destId="{36F94A98-6F0E-42AE-9BA3-6A2803522C57}" srcOrd="1" destOrd="0" presId="urn:microsoft.com/office/officeart/2016/7/layout/RepeatingBendingProcessNew"/>
    <dgm:cxn modelId="{C695B167-5FCB-486E-90C4-9CD5781CAC28}" type="presParOf" srcId="{93F87B6E-3E5F-4B77-8510-42111A877675}" destId="{9B09CCA9-0BB5-4CED-B4A2-071A1DD7BEB8}" srcOrd="0" destOrd="0" presId="urn:microsoft.com/office/officeart/2016/7/layout/RepeatingBendingProcessNew"/>
    <dgm:cxn modelId="{335CC322-4AF4-4753-AED5-4644957F3AB2}" type="presParOf" srcId="{93F87B6E-3E5F-4B77-8510-42111A877675}" destId="{EADB3506-6C59-420B-9A0C-EDD02A3945DB}" srcOrd="1" destOrd="0" presId="urn:microsoft.com/office/officeart/2016/7/layout/RepeatingBendingProcessNew"/>
    <dgm:cxn modelId="{8FED5625-449D-4D4C-8801-36ADAC24A905}" type="presParOf" srcId="{EADB3506-6C59-420B-9A0C-EDD02A3945DB}" destId="{12022E42-A43C-4718-A6FB-FA16A675C8B8}" srcOrd="0" destOrd="0" presId="urn:microsoft.com/office/officeart/2016/7/layout/RepeatingBendingProcessNew"/>
    <dgm:cxn modelId="{50712703-B1B0-4082-9724-EA96D5F31991}" type="presParOf" srcId="{93F87B6E-3E5F-4B77-8510-42111A877675}" destId="{B2DF504B-4EB3-4A7D-9E56-C99DED5AA83F}" srcOrd="2" destOrd="0" presId="urn:microsoft.com/office/officeart/2016/7/layout/RepeatingBendingProcessNew"/>
    <dgm:cxn modelId="{A884D801-D530-498C-969D-BE80F0F52A19}" type="presParOf" srcId="{93F87B6E-3E5F-4B77-8510-42111A877675}" destId="{7E8581B8-9F5D-485A-9530-6CF1C3079B0D}" srcOrd="3" destOrd="0" presId="urn:microsoft.com/office/officeart/2016/7/layout/RepeatingBendingProcessNew"/>
    <dgm:cxn modelId="{EC5AB905-979E-488B-83AB-E176E0EDF7D4}" type="presParOf" srcId="{7E8581B8-9F5D-485A-9530-6CF1C3079B0D}" destId="{CC0CB7AE-252E-480C-A8BA-80BFB1E8EB04}" srcOrd="0" destOrd="0" presId="urn:microsoft.com/office/officeart/2016/7/layout/RepeatingBendingProcessNew"/>
    <dgm:cxn modelId="{AFBA3C32-160B-4AB0-8A99-80B14A01F0E5}" type="presParOf" srcId="{93F87B6E-3E5F-4B77-8510-42111A877675}" destId="{2A7A4B78-8333-4D53-81FC-774113AF0046}" srcOrd="4" destOrd="0" presId="urn:microsoft.com/office/officeart/2016/7/layout/RepeatingBendingProcessNew"/>
    <dgm:cxn modelId="{B28054FD-126A-4CA7-93B1-56F98E984582}" type="presParOf" srcId="{93F87B6E-3E5F-4B77-8510-42111A877675}" destId="{7AEA195E-DD2E-4784-B10C-6AB5187F05BA}" srcOrd="5" destOrd="0" presId="urn:microsoft.com/office/officeart/2016/7/layout/RepeatingBendingProcessNew"/>
    <dgm:cxn modelId="{5DE4CF61-72F5-47CF-BEC8-E93C640B166E}" type="presParOf" srcId="{7AEA195E-DD2E-4784-B10C-6AB5187F05BA}" destId="{D3754E23-3606-477B-A4FB-1F33EABD51BB}" srcOrd="0" destOrd="0" presId="urn:microsoft.com/office/officeart/2016/7/layout/RepeatingBendingProcessNew"/>
    <dgm:cxn modelId="{F3E65507-15AA-45BD-A5B8-5D13EC6F8910}" type="presParOf" srcId="{93F87B6E-3E5F-4B77-8510-42111A877675}" destId="{2F3F537C-5A08-4B6C-AC0E-2A9D5C1E51A4}" srcOrd="6" destOrd="0" presId="urn:microsoft.com/office/officeart/2016/7/layout/RepeatingBendingProcessNew"/>
    <dgm:cxn modelId="{67447F54-9181-4598-A8E6-5125500679A6}" type="presParOf" srcId="{93F87B6E-3E5F-4B77-8510-42111A877675}" destId="{1F2A0961-7737-4ECE-BF1D-84CA373E4E3C}" srcOrd="7" destOrd="0" presId="urn:microsoft.com/office/officeart/2016/7/layout/RepeatingBendingProcessNew"/>
    <dgm:cxn modelId="{9AE1B68E-6178-4DFB-8226-3EFDE707B5FB}" type="presParOf" srcId="{1F2A0961-7737-4ECE-BF1D-84CA373E4E3C}" destId="{7821968A-F375-4120-8B0D-396CDA88BEAD}" srcOrd="0" destOrd="0" presId="urn:microsoft.com/office/officeart/2016/7/layout/RepeatingBendingProcessNew"/>
    <dgm:cxn modelId="{973A3A39-2302-4050-A7F3-A2B48929B16F}" type="presParOf" srcId="{93F87B6E-3E5F-4B77-8510-42111A877675}" destId="{0FD92BFD-E9C6-4547-ABCD-4C7A546B18B4}" srcOrd="8" destOrd="0" presId="urn:microsoft.com/office/officeart/2016/7/layout/RepeatingBendingProcessNew"/>
    <dgm:cxn modelId="{0910F71E-7F13-44B4-956C-08F013439F29}" type="presParOf" srcId="{93F87B6E-3E5F-4B77-8510-42111A877675}" destId="{7D63A05A-A1E9-431B-B8E4-2A6605D2DC10}" srcOrd="9" destOrd="0" presId="urn:microsoft.com/office/officeart/2016/7/layout/RepeatingBendingProcessNew"/>
    <dgm:cxn modelId="{28CFA1BB-D05A-4FAF-956E-15AC54ABBE15}" type="presParOf" srcId="{7D63A05A-A1E9-431B-B8E4-2A6605D2DC10}" destId="{36F94A98-6F0E-42AE-9BA3-6A2803522C57}" srcOrd="0" destOrd="0" presId="urn:microsoft.com/office/officeart/2016/7/layout/RepeatingBendingProcessNew"/>
    <dgm:cxn modelId="{6CA6FFC3-77B6-4735-AA28-1FF2A1E03D81}" type="presParOf" srcId="{93F87B6E-3E5F-4B77-8510-42111A877675}" destId="{2DFD3B59-2705-481E-904B-4A9B54309A0D}"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7E08AA8-5D11-43DA-B09C-07A03E42AE2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0798F36-7BBF-4F00-8EE9-1BEB423E0DAF}">
      <dgm:prSet/>
      <dgm:spPr/>
      <dgm:t>
        <a:bodyPr/>
        <a:lstStyle/>
        <a:p>
          <a:r>
            <a:rPr lang="en-GB"/>
            <a:t>Discuss the scenarios in your Participants’ Guide. </a:t>
          </a:r>
          <a:endParaRPr lang="en-US"/>
        </a:p>
      </dgm:t>
    </dgm:pt>
    <dgm:pt modelId="{17C20AB6-4E10-4BC5-8D9C-E9B37F9B1566}" type="parTrans" cxnId="{67149E32-FB64-46D2-815F-84F8F3CCD336}">
      <dgm:prSet/>
      <dgm:spPr/>
      <dgm:t>
        <a:bodyPr/>
        <a:lstStyle/>
        <a:p>
          <a:endParaRPr lang="en-US"/>
        </a:p>
      </dgm:t>
    </dgm:pt>
    <dgm:pt modelId="{B0F5015D-277C-4664-A599-4AEA2FA6E414}" type="sibTrans" cxnId="{67149E32-FB64-46D2-815F-84F8F3CCD336}">
      <dgm:prSet/>
      <dgm:spPr/>
      <dgm:t>
        <a:bodyPr/>
        <a:lstStyle/>
        <a:p>
          <a:endParaRPr lang="en-US"/>
        </a:p>
      </dgm:t>
    </dgm:pt>
    <dgm:pt modelId="{945B7980-88B8-432D-9F33-36D9802B04B4}">
      <dgm:prSet/>
      <dgm:spPr/>
      <dgm:t>
        <a:bodyPr/>
        <a:lstStyle/>
        <a:p>
          <a:r>
            <a:rPr lang="en-GB"/>
            <a:t>How would you deal with each scenario? What facts would you try to get? What do you think the nature of the problem is? What skills would you use as a rep? </a:t>
          </a:r>
          <a:endParaRPr lang="en-US"/>
        </a:p>
      </dgm:t>
    </dgm:pt>
    <dgm:pt modelId="{CBF135CF-FFFB-4DEC-A89A-3A44BB896D98}" type="parTrans" cxnId="{EE68B629-68E3-4B87-9CD3-15560BB69CD5}">
      <dgm:prSet/>
      <dgm:spPr/>
      <dgm:t>
        <a:bodyPr/>
        <a:lstStyle/>
        <a:p>
          <a:endParaRPr lang="en-US"/>
        </a:p>
      </dgm:t>
    </dgm:pt>
    <dgm:pt modelId="{37210915-F9C7-4EA0-A3A3-46DD11881B8A}" type="sibTrans" cxnId="{EE68B629-68E3-4B87-9CD3-15560BB69CD5}">
      <dgm:prSet/>
      <dgm:spPr/>
      <dgm:t>
        <a:bodyPr/>
        <a:lstStyle/>
        <a:p>
          <a:endParaRPr lang="en-US"/>
        </a:p>
      </dgm:t>
    </dgm:pt>
    <dgm:pt modelId="{5D80C20A-624F-4B44-A325-560DCC9449EC}" type="pres">
      <dgm:prSet presAssocID="{47E08AA8-5D11-43DA-B09C-07A03E42AE27}" presName="linear" presStyleCnt="0">
        <dgm:presLayoutVars>
          <dgm:animLvl val="lvl"/>
          <dgm:resizeHandles val="exact"/>
        </dgm:presLayoutVars>
      </dgm:prSet>
      <dgm:spPr/>
    </dgm:pt>
    <dgm:pt modelId="{194C6956-6602-4C4E-BECC-2F7433BAB358}" type="pres">
      <dgm:prSet presAssocID="{40798F36-7BBF-4F00-8EE9-1BEB423E0DAF}" presName="parentText" presStyleLbl="node1" presStyleIdx="0" presStyleCnt="2">
        <dgm:presLayoutVars>
          <dgm:chMax val="0"/>
          <dgm:bulletEnabled val="1"/>
        </dgm:presLayoutVars>
      </dgm:prSet>
      <dgm:spPr/>
    </dgm:pt>
    <dgm:pt modelId="{40C43E90-4CDC-411D-B733-BD6CC5113444}" type="pres">
      <dgm:prSet presAssocID="{B0F5015D-277C-4664-A599-4AEA2FA6E414}" presName="spacer" presStyleCnt="0"/>
      <dgm:spPr/>
    </dgm:pt>
    <dgm:pt modelId="{E7E73799-5873-415E-A0CB-88320C676C28}" type="pres">
      <dgm:prSet presAssocID="{945B7980-88B8-432D-9F33-36D9802B04B4}" presName="parentText" presStyleLbl="node1" presStyleIdx="1" presStyleCnt="2">
        <dgm:presLayoutVars>
          <dgm:chMax val="0"/>
          <dgm:bulletEnabled val="1"/>
        </dgm:presLayoutVars>
      </dgm:prSet>
      <dgm:spPr/>
    </dgm:pt>
  </dgm:ptLst>
  <dgm:cxnLst>
    <dgm:cxn modelId="{952F6A26-CA89-492D-9347-BA7301CF2664}" type="presOf" srcId="{40798F36-7BBF-4F00-8EE9-1BEB423E0DAF}" destId="{194C6956-6602-4C4E-BECC-2F7433BAB358}" srcOrd="0" destOrd="0" presId="urn:microsoft.com/office/officeart/2005/8/layout/vList2"/>
    <dgm:cxn modelId="{EE68B629-68E3-4B87-9CD3-15560BB69CD5}" srcId="{47E08AA8-5D11-43DA-B09C-07A03E42AE27}" destId="{945B7980-88B8-432D-9F33-36D9802B04B4}" srcOrd="1" destOrd="0" parTransId="{CBF135CF-FFFB-4DEC-A89A-3A44BB896D98}" sibTransId="{37210915-F9C7-4EA0-A3A3-46DD11881B8A}"/>
    <dgm:cxn modelId="{67149E32-FB64-46D2-815F-84F8F3CCD336}" srcId="{47E08AA8-5D11-43DA-B09C-07A03E42AE27}" destId="{40798F36-7BBF-4F00-8EE9-1BEB423E0DAF}" srcOrd="0" destOrd="0" parTransId="{17C20AB6-4E10-4BC5-8D9C-E9B37F9B1566}" sibTransId="{B0F5015D-277C-4664-A599-4AEA2FA6E414}"/>
    <dgm:cxn modelId="{CEA6A291-D31D-4299-AEFF-26CA51F2B2DD}" type="presOf" srcId="{945B7980-88B8-432D-9F33-36D9802B04B4}" destId="{E7E73799-5873-415E-A0CB-88320C676C28}" srcOrd="0" destOrd="0" presId="urn:microsoft.com/office/officeart/2005/8/layout/vList2"/>
    <dgm:cxn modelId="{962181AE-FC44-40D4-8FEA-8D6A1048FF1E}" type="presOf" srcId="{47E08AA8-5D11-43DA-B09C-07A03E42AE27}" destId="{5D80C20A-624F-4B44-A325-560DCC9449EC}" srcOrd="0" destOrd="0" presId="urn:microsoft.com/office/officeart/2005/8/layout/vList2"/>
    <dgm:cxn modelId="{0D21F9B8-E62F-4547-AE42-B53CE7E8C11F}" type="presParOf" srcId="{5D80C20A-624F-4B44-A325-560DCC9449EC}" destId="{194C6956-6602-4C4E-BECC-2F7433BAB358}" srcOrd="0" destOrd="0" presId="urn:microsoft.com/office/officeart/2005/8/layout/vList2"/>
    <dgm:cxn modelId="{D20971A7-FFEB-4861-BF44-8617713C1AC5}" type="presParOf" srcId="{5D80C20A-624F-4B44-A325-560DCC9449EC}" destId="{40C43E90-4CDC-411D-B733-BD6CC5113444}" srcOrd="1" destOrd="0" presId="urn:microsoft.com/office/officeart/2005/8/layout/vList2"/>
    <dgm:cxn modelId="{E86E5BB9-BE6D-4DD4-BB30-10508D2B258D}" type="presParOf" srcId="{5D80C20A-624F-4B44-A325-560DCC9449EC}" destId="{E7E73799-5873-415E-A0CB-88320C676C2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08558-F601-4161-8176-0583DF6E3B9C}">
      <dsp:nvSpPr>
        <dsp:cNvPr id="0" name=""/>
        <dsp:cNvSpPr/>
      </dsp:nvSpPr>
      <dsp:spPr>
        <a:xfrm>
          <a:off x="0" y="332513"/>
          <a:ext cx="6263640" cy="9149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Understand your role and rights as union rep in the workplace</a:t>
          </a:r>
          <a:endParaRPr lang="en-US" sz="2300" kern="1200"/>
        </a:p>
      </dsp:txBody>
      <dsp:txXfrm>
        <a:off x="44664" y="377177"/>
        <a:ext cx="6174312" cy="825612"/>
      </dsp:txXfrm>
    </dsp:sp>
    <dsp:sp modelId="{E26F46B9-FE00-41AF-BAB1-946D63E4BDC7}">
      <dsp:nvSpPr>
        <dsp:cNvPr id="0" name=""/>
        <dsp:cNvSpPr/>
      </dsp:nvSpPr>
      <dsp:spPr>
        <a:xfrm>
          <a:off x="0" y="1313693"/>
          <a:ext cx="6263640" cy="91494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Understand our EIS structures and points of contact for support</a:t>
          </a:r>
          <a:endParaRPr lang="en-US" sz="2300" kern="1200"/>
        </a:p>
      </dsp:txBody>
      <dsp:txXfrm>
        <a:off x="44664" y="1358357"/>
        <a:ext cx="6174312" cy="825612"/>
      </dsp:txXfrm>
    </dsp:sp>
    <dsp:sp modelId="{90B0A898-8567-4569-9EF9-EC4DD8384256}">
      <dsp:nvSpPr>
        <dsp:cNvPr id="0" name=""/>
        <dsp:cNvSpPr/>
      </dsp:nvSpPr>
      <dsp:spPr>
        <a:xfrm>
          <a:off x="0" y="2294873"/>
          <a:ext cx="6263640" cy="91494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Understand how to build your branch, including how to recruit and retain members</a:t>
          </a:r>
          <a:endParaRPr lang="en-US" sz="2300" kern="1200"/>
        </a:p>
      </dsp:txBody>
      <dsp:txXfrm>
        <a:off x="44664" y="2339537"/>
        <a:ext cx="6174312" cy="825612"/>
      </dsp:txXfrm>
    </dsp:sp>
    <dsp:sp modelId="{6E84809E-8A74-44AA-81FC-399F409D9F71}">
      <dsp:nvSpPr>
        <dsp:cNvPr id="0" name=""/>
        <dsp:cNvSpPr/>
      </dsp:nvSpPr>
      <dsp:spPr>
        <a:xfrm>
          <a:off x="0" y="3276053"/>
          <a:ext cx="6263640" cy="91494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Be able to identify different types of casework and the most appropriate support</a:t>
          </a:r>
          <a:endParaRPr lang="en-US" sz="2300" kern="1200"/>
        </a:p>
      </dsp:txBody>
      <dsp:txXfrm>
        <a:off x="44664" y="3320717"/>
        <a:ext cx="6174312" cy="825612"/>
      </dsp:txXfrm>
    </dsp:sp>
    <dsp:sp modelId="{914FC057-7533-493A-AEE3-79A74D46F46D}">
      <dsp:nvSpPr>
        <dsp:cNvPr id="0" name=""/>
        <dsp:cNvSpPr/>
      </dsp:nvSpPr>
      <dsp:spPr>
        <a:xfrm>
          <a:off x="0" y="4257234"/>
          <a:ext cx="6263640" cy="9149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Understand collective bargaining and negotiating structures at school and Local Association level </a:t>
          </a:r>
          <a:endParaRPr lang="en-US" sz="2300" kern="1200"/>
        </a:p>
      </dsp:txBody>
      <dsp:txXfrm>
        <a:off x="44664" y="4301898"/>
        <a:ext cx="6174312" cy="8256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35F65-E780-489E-B6C2-01B061E3F8A8}">
      <dsp:nvSpPr>
        <dsp:cNvPr id="0" name=""/>
        <dsp:cNvSpPr/>
      </dsp:nvSpPr>
      <dsp:spPr>
        <a:xfrm>
          <a:off x="0" y="255837"/>
          <a:ext cx="6666833" cy="10998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Collective bargaining is the process of negotiation that trade unions and employers carry out in order  to come to an agreement that applies to a group of workers</a:t>
          </a:r>
          <a:endParaRPr lang="en-US" sz="2000" kern="1200" dirty="0"/>
        </a:p>
      </dsp:txBody>
      <dsp:txXfrm>
        <a:off x="53688" y="309525"/>
        <a:ext cx="6559457" cy="992424"/>
      </dsp:txXfrm>
    </dsp:sp>
    <dsp:sp modelId="{0F4899B9-0700-4A52-A2A8-DA4826685006}">
      <dsp:nvSpPr>
        <dsp:cNvPr id="0" name=""/>
        <dsp:cNvSpPr/>
      </dsp:nvSpPr>
      <dsp:spPr>
        <a:xfrm>
          <a:off x="0" y="1413237"/>
          <a:ext cx="6666833" cy="1099800"/>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As an EIS member, your terms and conditions are negotiated at the Scottish Negotiating Committee for Teachers (SNCT) and your Local Negotiating Committee for Teachers (LNCT)</a:t>
          </a:r>
          <a:endParaRPr lang="en-US" sz="2000" kern="1200" dirty="0"/>
        </a:p>
      </dsp:txBody>
      <dsp:txXfrm>
        <a:off x="53688" y="1466925"/>
        <a:ext cx="6559457" cy="992424"/>
      </dsp:txXfrm>
    </dsp:sp>
    <dsp:sp modelId="{97319683-63DC-410F-B7F2-43103AC23517}">
      <dsp:nvSpPr>
        <dsp:cNvPr id="0" name=""/>
        <dsp:cNvSpPr/>
      </dsp:nvSpPr>
      <dsp:spPr>
        <a:xfrm>
          <a:off x="0" y="2570637"/>
          <a:ext cx="6666833" cy="1099800"/>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Every council has an LNCT and each union has representatives at the LNCT, including your LA Secretary</a:t>
          </a:r>
          <a:endParaRPr lang="en-US" sz="2000" kern="1200" dirty="0"/>
        </a:p>
      </dsp:txBody>
      <dsp:txXfrm>
        <a:off x="53688" y="2624325"/>
        <a:ext cx="6559457" cy="992424"/>
      </dsp:txXfrm>
    </dsp:sp>
    <dsp:sp modelId="{A4F5692F-4283-4F9C-AD35-99ADBC7F247C}">
      <dsp:nvSpPr>
        <dsp:cNvPr id="0" name=""/>
        <dsp:cNvSpPr/>
      </dsp:nvSpPr>
      <dsp:spPr>
        <a:xfrm>
          <a:off x="0" y="3728038"/>
          <a:ext cx="6666833" cy="109980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The LNCT has the power to vary certain devolved matters locally</a:t>
          </a:r>
          <a:endParaRPr lang="en-US" sz="2000" kern="1200" dirty="0"/>
        </a:p>
      </dsp:txBody>
      <dsp:txXfrm>
        <a:off x="53688" y="3781726"/>
        <a:ext cx="6559457" cy="99242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F18CC-3000-4235-8233-189ED63962CD}">
      <dsp:nvSpPr>
        <dsp:cNvPr id="0" name=""/>
        <dsp:cNvSpPr/>
      </dsp:nvSpPr>
      <dsp:spPr>
        <a:xfrm>
          <a:off x="0" y="362844"/>
          <a:ext cx="6263640" cy="1558439"/>
        </a:xfrm>
        <a:prstGeom prst="roundRect">
          <a:avLst/>
        </a:prstGeom>
        <a:solidFill>
          <a:srgbClr val="4DCB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The process by which the employer and TU establish an agreed output, e.g. agreement or decision. In negotiations the parties are equal and the responsibility for an output is jointly held between the two parties. [It is distinct from consultation where the responsibility for decision making lies with the employer.</a:t>
          </a:r>
          <a:endParaRPr lang="en-US" sz="1800" kern="1200" dirty="0"/>
        </a:p>
      </dsp:txBody>
      <dsp:txXfrm>
        <a:off x="76077" y="438921"/>
        <a:ext cx="6111486" cy="1406285"/>
      </dsp:txXfrm>
    </dsp:sp>
    <dsp:sp modelId="{7ADAA2D3-8349-4A60-8A82-46F77998DE42}">
      <dsp:nvSpPr>
        <dsp:cNvPr id="0" name=""/>
        <dsp:cNvSpPr/>
      </dsp:nvSpPr>
      <dsp:spPr>
        <a:xfrm>
          <a:off x="0" y="1973124"/>
          <a:ext cx="6263640" cy="1558439"/>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Negotiation is a method of resolving conflicting aims. Whilst it can be a formal set piece process, it is an everyday activity. </a:t>
          </a:r>
          <a:endParaRPr lang="en-US" sz="1800" kern="1200"/>
        </a:p>
      </dsp:txBody>
      <dsp:txXfrm>
        <a:off x="76077" y="2049201"/>
        <a:ext cx="6111486" cy="1406285"/>
      </dsp:txXfrm>
    </dsp:sp>
    <dsp:sp modelId="{1E0D4098-9FBA-4E4D-B962-167CC7DDC6CC}">
      <dsp:nvSpPr>
        <dsp:cNvPr id="0" name=""/>
        <dsp:cNvSpPr/>
      </dsp:nvSpPr>
      <dsp:spPr>
        <a:xfrm>
          <a:off x="0" y="3583403"/>
          <a:ext cx="6263640" cy="1558439"/>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Negotiation can be a long or short process and may involve leveraging the TUs position by campaigning in order to move the employer to an agreement point.</a:t>
          </a:r>
          <a:endParaRPr lang="en-US" sz="1800" kern="1200" dirty="0"/>
        </a:p>
      </dsp:txBody>
      <dsp:txXfrm>
        <a:off x="76077" y="3659480"/>
        <a:ext cx="6111486" cy="140628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B9746-3914-4347-A553-387AE99C3482}">
      <dsp:nvSpPr>
        <dsp:cNvPr id="0" name=""/>
        <dsp:cNvSpPr/>
      </dsp:nvSpPr>
      <dsp:spPr>
        <a:xfrm>
          <a:off x="1747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EF90E1-EEBD-4A49-ACF8-E4E21361274C}">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GB" sz="2300" kern="1200"/>
            <a:t>Read the statements in your Participant’s Guide</a:t>
          </a:r>
          <a:endParaRPr lang="en-US" sz="2300" kern="1200"/>
        </a:p>
      </dsp:txBody>
      <dsp:txXfrm>
        <a:off x="559800" y="3022743"/>
        <a:ext cx="4320000" cy="720000"/>
      </dsp:txXfrm>
    </dsp:sp>
    <dsp:sp modelId="{C8900103-BAA1-43D1-93C7-9CAB495BA158}">
      <dsp:nvSpPr>
        <dsp:cNvPr id="0" name=""/>
        <dsp:cNvSpPr/>
      </dsp:nvSpPr>
      <dsp:spPr>
        <a:xfrm>
          <a:off x="6823800" y="6085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996412-5BF8-4E34-9022-A8C90C926A46}">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GB" sz="2300" kern="1200"/>
            <a:t>How far do you agree or disagree with them? </a:t>
          </a:r>
          <a:endParaRPr lang="en-US" sz="2300" kern="1200"/>
        </a:p>
      </dsp:txBody>
      <dsp:txXfrm>
        <a:off x="5635800" y="3022743"/>
        <a:ext cx="4320000" cy="720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10C64-BA15-46A4-87B5-DF60731C9709}">
      <dsp:nvSpPr>
        <dsp:cNvPr id="0" name=""/>
        <dsp:cNvSpPr/>
      </dsp:nvSpPr>
      <dsp:spPr>
        <a:xfrm>
          <a:off x="0" y="1087"/>
          <a:ext cx="5563734" cy="7860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A collective agreement reached at school level between the trade union(s) and the Headteacher</a:t>
          </a:r>
          <a:endParaRPr lang="en-US" sz="1600" kern="1200" dirty="0"/>
        </a:p>
      </dsp:txBody>
      <dsp:txXfrm>
        <a:off x="38374" y="39461"/>
        <a:ext cx="5486986" cy="709338"/>
      </dsp:txXfrm>
    </dsp:sp>
    <dsp:sp modelId="{86438709-E636-4DB6-8B55-E0DBB6062B74}">
      <dsp:nvSpPr>
        <dsp:cNvPr id="0" name=""/>
        <dsp:cNvSpPr/>
      </dsp:nvSpPr>
      <dsp:spPr>
        <a:xfrm>
          <a:off x="0" y="799915"/>
          <a:ext cx="5563734" cy="7860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Reviewed annually</a:t>
          </a:r>
          <a:endParaRPr lang="en-US" sz="1600" kern="1200" dirty="0"/>
        </a:p>
      </dsp:txBody>
      <dsp:txXfrm>
        <a:off x="38374" y="838289"/>
        <a:ext cx="5486986" cy="709338"/>
      </dsp:txXfrm>
    </dsp:sp>
    <dsp:sp modelId="{30210DC1-6983-4239-9445-A85BCAFFF675}">
      <dsp:nvSpPr>
        <dsp:cNvPr id="0" name=""/>
        <dsp:cNvSpPr/>
      </dsp:nvSpPr>
      <dsp:spPr>
        <a:xfrm>
          <a:off x="0" y="1598742"/>
          <a:ext cx="5563734" cy="7860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Governs the allocation of time for defined activities beyond class contact and teachers’ preparation and correction time </a:t>
          </a:r>
          <a:endParaRPr lang="en-US" sz="1600" kern="1200" dirty="0"/>
        </a:p>
      </dsp:txBody>
      <dsp:txXfrm>
        <a:off x="38374" y="1637116"/>
        <a:ext cx="5486986" cy="709338"/>
      </dsp:txXfrm>
    </dsp:sp>
    <dsp:sp modelId="{8ACDA041-77BA-4CDD-B7BC-6B4C260A3711}">
      <dsp:nvSpPr>
        <dsp:cNvPr id="0" name=""/>
        <dsp:cNvSpPr/>
      </dsp:nvSpPr>
      <dsp:spPr>
        <a:xfrm>
          <a:off x="0" y="2397569"/>
          <a:ext cx="5563734" cy="7860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There</a:t>
          </a:r>
          <a:r>
            <a:rPr lang="en-US" sz="1600" kern="1200" baseline="0" dirty="0"/>
            <a:t> should be an LNCT agreement-check SNCT website or LA website</a:t>
          </a:r>
          <a:endParaRPr lang="en-US" sz="1600" kern="1200" dirty="0"/>
        </a:p>
      </dsp:txBody>
      <dsp:txXfrm>
        <a:off x="38374" y="2435943"/>
        <a:ext cx="5486986" cy="709338"/>
      </dsp:txXfrm>
    </dsp:sp>
    <dsp:sp modelId="{1253D1AF-F841-4411-B53E-32EF7155B038}">
      <dsp:nvSpPr>
        <dsp:cNvPr id="0" name=""/>
        <dsp:cNvSpPr/>
      </dsp:nvSpPr>
      <dsp:spPr>
        <a:xfrm>
          <a:off x="0" y="3196396"/>
          <a:ext cx="5563734" cy="7860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The most important aspect of the process is that it must have been negotiated and finally agreed between staff and school management</a:t>
          </a:r>
          <a:endParaRPr lang="en-US" sz="1600" kern="1200" dirty="0"/>
        </a:p>
      </dsp:txBody>
      <dsp:txXfrm>
        <a:off x="38374" y="3234770"/>
        <a:ext cx="5486986" cy="709338"/>
      </dsp:txXfrm>
    </dsp:sp>
    <dsp:sp modelId="{40BDE668-2FC8-47C8-92EC-A9D28ADD8EA6}">
      <dsp:nvSpPr>
        <dsp:cNvPr id="0" name=""/>
        <dsp:cNvSpPr/>
      </dsp:nvSpPr>
      <dsp:spPr>
        <a:xfrm>
          <a:off x="0" y="3995224"/>
          <a:ext cx="5563734" cy="7860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Once negotiations are completed, it is signed off as agreed by the Rep and Headteacher</a:t>
          </a:r>
          <a:endParaRPr lang="en-US" sz="1600" kern="1200" dirty="0"/>
        </a:p>
      </dsp:txBody>
      <dsp:txXfrm>
        <a:off x="38374" y="4033598"/>
        <a:ext cx="5486986" cy="709338"/>
      </dsp:txXfrm>
    </dsp:sp>
    <dsp:sp modelId="{9F6702E8-0015-4A38-898F-0F139D27EF55}">
      <dsp:nvSpPr>
        <dsp:cNvPr id="0" name=""/>
        <dsp:cNvSpPr/>
      </dsp:nvSpPr>
      <dsp:spPr>
        <a:xfrm>
          <a:off x="0" y="4794051"/>
          <a:ext cx="5563734" cy="7860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The agreement is binding on all staff.</a:t>
          </a:r>
          <a:endParaRPr lang="en-US" sz="1600" kern="1200" dirty="0"/>
        </a:p>
      </dsp:txBody>
      <dsp:txXfrm>
        <a:off x="38374" y="4832425"/>
        <a:ext cx="5486986" cy="70933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7DE08-0B29-435C-8E87-6EBD2DDD4933}">
      <dsp:nvSpPr>
        <dsp:cNvPr id="0" name=""/>
        <dsp:cNvSpPr/>
      </dsp:nvSpPr>
      <dsp:spPr>
        <a:xfrm>
          <a:off x="0" y="68755"/>
          <a:ext cx="6666833" cy="715052"/>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Revise/amend the WTA as per branch decision</a:t>
          </a:r>
        </a:p>
      </dsp:txBody>
      <dsp:txXfrm>
        <a:off x="34906" y="103661"/>
        <a:ext cx="6597021" cy="645240"/>
      </dsp:txXfrm>
    </dsp:sp>
    <dsp:sp modelId="{7ED513E4-DB23-466C-948E-8076284E6B2C}">
      <dsp:nvSpPr>
        <dsp:cNvPr id="0" name=""/>
        <dsp:cNvSpPr/>
      </dsp:nvSpPr>
      <dsp:spPr>
        <a:xfrm>
          <a:off x="0" y="835647"/>
          <a:ext cx="6666833" cy="715052"/>
        </a:xfrm>
        <a:prstGeom prst="roundRect">
          <a:avLst/>
        </a:prstGeom>
        <a:gradFill rotWithShape="0">
          <a:gsLst>
            <a:gs pos="0">
              <a:schemeClr val="accent5">
                <a:hueOff val="-1126424"/>
                <a:satOff val="-2903"/>
                <a:lumOff val="-1961"/>
                <a:alphaOff val="0"/>
                <a:satMod val="103000"/>
                <a:lumMod val="102000"/>
                <a:tint val="94000"/>
              </a:schemeClr>
            </a:gs>
            <a:gs pos="50000">
              <a:schemeClr val="accent5">
                <a:hueOff val="-1126424"/>
                <a:satOff val="-2903"/>
                <a:lumOff val="-1961"/>
                <a:alphaOff val="0"/>
                <a:satMod val="110000"/>
                <a:lumMod val="100000"/>
                <a:shade val="100000"/>
              </a:schemeClr>
            </a:gs>
            <a:gs pos="100000">
              <a:schemeClr val="accent5">
                <a:hueOff val="-1126424"/>
                <a:satOff val="-2903"/>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Advise other TUs in the school of the EIS position</a:t>
          </a:r>
        </a:p>
      </dsp:txBody>
      <dsp:txXfrm>
        <a:off x="34906" y="870553"/>
        <a:ext cx="6597021" cy="645240"/>
      </dsp:txXfrm>
    </dsp:sp>
    <dsp:sp modelId="{026E411C-C7E5-4ABD-9E43-7A168C612AE5}">
      <dsp:nvSpPr>
        <dsp:cNvPr id="0" name=""/>
        <dsp:cNvSpPr/>
      </dsp:nvSpPr>
      <dsp:spPr>
        <a:xfrm>
          <a:off x="0" y="1602540"/>
          <a:ext cx="6666833" cy="715052"/>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Present proposals to management for negotiations</a:t>
          </a:r>
        </a:p>
      </dsp:txBody>
      <dsp:txXfrm>
        <a:off x="34906" y="1637446"/>
        <a:ext cx="6597021" cy="645240"/>
      </dsp:txXfrm>
    </dsp:sp>
    <dsp:sp modelId="{FA2B6CB0-71F8-4633-AC93-DC11AD96380D}">
      <dsp:nvSpPr>
        <dsp:cNvPr id="0" name=""/>
        <dsp:cNvSpPr/>
      </dsp:nvSpPr>
      <dsp:spPr>
        <a:xfrm>
          <a:off x="0" y="2369433"/>
          <a:ext cx="6666833" cy="715052"/>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Take outcome of negotiations back to branch for decision</a:t>
          </a:r>
        </a:p>
      </dsp:txBody>
      <dsp:txXfrm>
        <a:off x="34906" y="2404339"/>
        <a:ext cx="6597021" cy="645240"/>
      </dsp:txXfrm>
    </dsp:sp>
    <dsp:sp modelId="{777B990C-E644-441E-BC64-F082237354CC}">
      <dsp:nvSpPr>
        <dsp:cNvPr id="0" name=""/>
        <dsp:cNvSpPr/>
      </dsp:nvSpPr>
      <dsp:spPr>
        <a:xfrm>
          <a:off x="0" y="3136326"/>
          <a:ext cx="6666833" cy="715052"/>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EIS Rep signs off agreement</a:t>
          </a:r>
        </a:p>
      </dsp:txBody>
      <dsp:txXfrm>
        <a:off x="34906" y="3171232"/>
        <a:ext cx="6597021" cy="645240"/>
      </dsp:txXfrm>
    </dsp:sp>
    <dsp:sp modelId="{B5FD15E0-2783-4CEB-A0CE-8A372963FEAE}">
      <dsp:nvSpPr>
        <dsp:cNvPr id="0" name=""/>
        <dsp:cNvSpPr/>
      </dsp:nvSpPr>
      <dsp:spPr>
        <a:xfrm>
          <a:off x="0" y="3903219"/>
          <a:ext cx="6666833" cy="715052"/>
        </a:xfrm>
        <a:prstGeom prst="roundRect">
          <a:avLst/>
        </a:prstGeom>
        <a:gradFill rotWithShape="0">
          <a:gsLst>
            <a:gs pos="0">
              <a:schemeClr val="accent5">
                <a:hueOff val="-5632119"/>
                <a:satOff val="-14516"/>
                <a:lumOff val="-9804"/>
                <a:alphaOff val="0"/>
                <a:satMod val="103000"/>
                <a:lumMod val="102000"/>
                <a:tint val="94000"/>
              </a:schemeClr>
            </a:gs>
            <a:gs pos="50000">
              <a:schemeClr val="accent5">
                <a:hueOff val="-5632119"/>
                <a:satOff val="-14516"/>
                <a:lumOff val="-9804"/>
                <a:alphaOff val="0"/>
                <a:satMod val="110000"/>
                <a:lumMod val="100000"/>
                <a:shade val="100000"/>
              </a:schemeClr>
            </a:gs>
            <a:gs pos="100000">
              <a:schemeClr val="accent5">
                <a:hueOff val="-5632119"/>
                <a:satOff val="-14516"/>
                <a:lumOff val="-9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If no agreement, escalates to LNCT then SNCT</a:t>
          </a:r>
        </a:p>
      </dsp:txBody>
      <dsp:txXfrm>
        <a:off x="34906" y="3938125"/>
        <a:ext cx="6597021" cy="645240"/>
      </dsp:txXfrm>
    </dsp:sp>
    <dsp:sp modelId="{B190592D-B5D3-4A00-986E-6DA5AFAF6D78}">
      <dsp:nvSpPr>
        <dsp:cNvPr id="0" name=""/>
        <dsp:cNvSpPr/>
      </dsp:nvSpPr>
      <dsp:spPr>
        <a:xfrm>
          <a:off x="0" y="4670112"/>
          <a:ext cx="6666833" cy="715052"/>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Have a branch meeting once a term and build in time to review the WTA</a:t>
          </a:r>
          <a:endParaRPr lang="en-US" sz="1800" kern="1200"/>
        </a:p>
      </dsp:txBody>
      <dsp:txXfrm>
        <a:off x="34906" y="4705018"/>
        <a:ext cx="6597021" cy="64524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99BD5-14ED-45C5-BFC9-AD6A07404AEF}">
      <dsp:nvSpPr>
        <dsp:cNvPr id="0" name=""/>
        <dsp:cNvSpPr/>
      </dsp:nvSpPr>
      <dsp:spPr>
        <a:xfrm>
          <a:off x="1283" y="314546"/>
          <a:ext cx="4505585" cy="286104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897541-37F3-4A1B-96FF-7F6834D5CFD1}">
      <dsp:nvSpPr>
        <dsp:cNvPr id="0" name=""/>
        <dsp:cNvSpPr/>
      </dsp:nvSpPr>
      <dsp:spPr>
        <a:xfrm>
          <a:off x="501904" y="790136"/>
          <a:ext cx="4505585" cy="2861046"/>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a:t>What are the three practical things that you’ll take forward in your role as a rep? </a:t>
          </a:r>
          <a:endParaRPr lang="en-US" sz="3400" kern="1200"/>
        </a:p>
      </dsp:txBody>
      <dsp:txXfrm>
        <a:off x="585701" y="873933"/>
        <a:ext cx="4337991" cy="2693452"/>
      </dsp:txXfrm>
    </dsp:sp>
    <dsp:sp modelId="{0B1F3E79-E70F-426A-8AA6-0C5ADD66C6C3}">
      <dsp:nvSpPr>
        <dsp:cNvPr id="0" name=""/>
        <dsp:cNvSpPr/>
      </dsp:nvSpPr>
      <dsp:spPr>
        <a:xfrm>
          <a:off x="5508110" y="314546"/>
          <a:ext cx="4505585" cy="286104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3D1E03-31F1-4E9D-A018-8F9EC2FFCE25}">
      <dsp:nvSpPr>
        <dsp:cNvPr id="0" name=""/>
        <dsp:cNvSpPr/>
      </dsp:nvSpPr>
      <dsp:spPr>
        <a:xfrm>
          <a:off x="6008730" y="790136"/>
          <a:ext cx="4505585" cy="2861046"/>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a:t>What are the three steps that you can take to further develop your skills as a rep? </a:t>
          </a:r>
          <a:endParaRPr lang="en-US" sz="3400" kern="1200"/>
        </a:p>
      </dsp:txBody>
      <dsp:txXfrm>
        <a:off x="6092527" y="873933"/>
        <a:ext cx="4337991" cy="26934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459C7-6CAB-4EAD-AB2F-2F8131B077E8}">
      <dsp:nvSpPr>
        <dsp:cNvPr id="0" name=""/>
        <dsp:cNvSpPr/>
      </dsp:nvSpPr>
      <dsp:spPr>
        <a:xfrm>
          <a:off x="1333" y="110983"/>
          <a:ext cx="4682211" cy="297320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4133CF-344D-4373-9F7E-10366A7607FF}">
      <dsp:nvSpPr>
        <dsp:cNvPr id="0" name=""/>
        <dsp:cNvSpPr/>
      </dsp:nvSpPr>
      <dsp:spPr>
        <a:xfrm>
          <a:off x="521579" y="605216"/>
          <a:ext cx="4682211" cy="297320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GB" sz="5000" b="1" kern="1200"/>
            <a:t>Why did you decide to become a rep?</a:t>
          </a:r>
          <a:endParaRPr lang="en-US" sz="5000" kern="1200"/>
        </a:p>
      </dsp:txBody>
      <dsp:txXfrm>
        <a:off x="608661" y="692298"/>
        <a:ext cx="4508047" cy="2799040"/>
      </dsp:txXfrm>
    </dsp:sp>
    <dsp:sp modelId="{004FF6B6-DCCB-45E8-A4E4-F0FBEDC37B2A}">
      <dsp:nvSpPr>
        <dsp:cNvPr id="0" name=""/>
        <dsp:cNvSpPr/>
      </dsp:nvSpPr>
      <dsp:spPr>
        <a:xfrm>
          <a:off x="5724037" y="110983"/>
          <a:ext cx="4682211" cy="297320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233119-EDC4-498D-808B-9572AF81E83C}">
      <dsp:nvSpPr>
        <dsp:cNvPr id="0" name=""/>
        <dsp:cNvSpPr/>
      </dsp:nvSpPr>
      <dsp:spPr>
        <a:xfrm>
          <a:off x="6244283" y="605216"/>
          <a:ext cx="4682211" cy="297320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GB" sz="5000" b="1" kern="1200"/>
            <a:t>What do you think is the role of a union rep? </a:t>
          </a:r>
          <a:endParaRPr lang="en-US" sz="5000" kern="1200"/>
        </a:p>
      </dsp:txBody>
      <dsp:txXfrm>
        <a:off x="6331365" y="692298"/>
        <a:ext cx="4508047" cy="2799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86DFB-C13D-430F-8394-5172CB5392E5}">
      <dsp:nvSpPr>
        <dsp:cNvPr id="0" name=""/>
        <dsp:cNvSpPr/>
      </dsp:nvSpPr>
      <dsp:spPr>
        <a:xfrm>
          <a:off x="0" y="135076"/>
          <a:ext cx="10515600" cy="10069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Trade Union Reps have rights as per the Trade Union and Labour Relations (Consolidation) Act 1992 aka TULRCA</a:t>
          </a:r>
        </a:p>
      </dsp:txBody>
      <dsp:txXfrm>
        <a:off x="49154" y="184230"/>
        <a:ext cx="10417292" cy="908623"/>
      </dsp:txXfrm>
    </dsp:sp>
    <dsp:sp modelId="{3351ED8D-998D-4BBA-ADDB-129C0F3A1521}">
      <dsp:nvSpPr>
        <dsp:cNvPr id="0" name=""/>
        <dsp:cNvSpPr/>
      </dsp:nvSpPr>
      <dsp:spPr>
        <a:xfrm>
          <a:off x="0" y="1193848"/>
          <a:ext cx="10515600" cy="10069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Reps undertake a variety of roles in collective bargaining, working with management, communicating with members, liaising with their TU and handling individual disciplinary and grievance matters on behalf of members. </a:t>
          </a:r>
          <a:endParaRPr lang="en-US" sz="1800" kern="1200" dirty="0"/>
        </a:p>
      </dsp:txBody>
      <dsp:txXfrm>
        <a:off x="49154" y="1243002"/>
        <a:ext cx="10417292" cy="908623"/>
      </dsp:txXfrm>
    </dsp:sp>
    <dsp:sp modelId="{C48E65C8-4945-4C8E-B386-D91C8C43B378}">
      <dsp:nvSpPr>
        <dsp:cNvPr id="0" name=""/>
        <dsp:cNvSpPr/>
      </dsp:nvSpPr>
      <dsp:spPr>
        <a:xfrm>
          <a:off x="0" y="2252619"/>
          <a:ext cx="10515600" cy="10069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Reps are entitled to “reasonable” time off.  This is typically related to the size of branch you represent. </a:t>
          </a:r>
          <a:endParaRPr lang="en-US" sz="1800" kern="1200"/>
        </a:p>
      </dsp:txBody>
      <dsp:txXfrm>
        <a:off x="49154" y="2301773"/>
        <a:ext cx="10417292" cy="908623"/>
      </dsp:txXfrm>
    </dsp:sp>
    <dsp:sp modelId="{60AD1A26-9394-48A9-99B0-55ECB30CB79B}">
      <dsp:nvSpPr>
        <dsp:cNvPr id="0" name=""/>
        <dsp:cNvSpPr/>
      </dsp:nvSpPr>
      <dsp:spPr>
        <a:xfrm>
          <a:off x="0" y="3311390"/>
          <a:ext cx="10515600" cy="10069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There will be a local (LNCT) agreement negotiated between the TU </a:t>
          </a:r>
          <a:br>
            <a:rPr lang="en-US" sz="1800" kern="1200"/>
          </a:br>
          <a:r>
            <a:rPr lang="en-US" sz="1800" kern="1200"/>
            <a:t>and Local Authority stating what ‘time off’ for union duties reps have.</a:t>
          </a:r>
        </a:p>
      </dsp:txBody>
      <dsp:txXfrm>
        <a:off x="49154" y="3360544"/>
        <a:ext cx="10417292" cy="908623"/>
      </dsp:txXfrm>
    </dsp:sp>
    <dsp:sp modelId="{0580167C-2D26-4F87-B089-4A7671BF74DF}">
      <dsp:nvSpPr>
        <dsp:cNvPr id="0" name=""/>
        <dsp:cNvSpPr/>
      </dsp:nvSpPr>
      <dsp:spPr>
        <a:xfrm>
          <a:off x="0" y="4370161"/>
          <a:ext cx="10515600" cy="10069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employer has responsibilities with trade unions such as to consult the </a:t>
          </a:r>
          <a:br>
            <a:rPr lang="en-US" sz="1800" kern="1200"/>
          </a:br>
          <a:r>
            <a:rPr lang="en-US" sz="1800" kern="1200"/>
            <a:t>TU and to provide certain facilities so reps can carry out their duties.</a:t>
          </a:r>
        </a:p>
      </dsp:txBody>
      <dsp:txXfrm>
        <a:off x="49154" y="4419315"/>
        <a:ext cx="10417292" cy="9086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F9BE3A-693A-449D-8028-52EA8FDBEBA4}">
      <dsp:nvSpPr>
        <dsp:cNvPr id="0" name=""/>
        <dsp:cNvSpPr/>
      </dsp:nvSpPr>
      <dsp:spPr>
        <a:xfrm>
          <a:off x="0" y="301431"/>
          <a:ext cx="3056890" cy="18341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dirty="0"/>
            <a:t>School Branches- </a:t>
          </a:r>
          <a:r>
            <a:rPr lang="en-GB" sz="2300" kern="1200" dirty="0"/>
            <a:t>electing reps,</a:t>
          </a:r>
          <a:r>
            <a:rPr lang="en-GB" sz="2300" b="1" kern="1200" dirty="0"/>
            <a:t> </a:t>
          </a:r>
          <a:r>
            <a:rPr lang="en-GB" sz="2300" kern="1200" dirty="0"/>
            <a:t>highlighting issues and raising motions </a:t>
          </a:r>
          <a:endParaRPr lang="en-US" sz="2300" kern="1200" dirty="0"/>
        </a:p>
      </dsp:txBody>
      <dsp:txXfrm>
        <a:off x="0" y="301431"/>
        <a:ext cx="3056890" cy="1834134"/>
      </dsp:txXfrm>
    </dsp:sp>
    <dsp:sp modelId="{55784064-995A-421D-8C66-60EE9C3B8FBE}">
      <dsp:nvSpPr>
        <dsp:cNvPr id="0" name=""/>
        <dsp:cNvSpPr/>
      </dsp:nvSpPr>
      <dsp:spPr>
        <a:xfrm>
          <a:off x="3362579" y="301431"/>
          <a:ext cx="3056890" cy="18341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dirty="0"/>
            <a:t>Local Associations- </a:t>
          </a:r>
          <a:r>
            <a:rPr lang="en-GB" sz="2300" kern="1200" dirty="0"/>
            <a:t>providing local representation and leadership</a:t>
          </a:r>
          <a:endParaRPr lang="en-US" sz="2300" kern="1200" dirty="0"/>
        </a:p>
      </dsp:txBody>
      <dsp:txXfrm>
        <a:off x="3362579" y="301431"/>
        <a:ext cx="3056890" cy="1834134"/>
      </dsp:txXfrm>
    </dsp:sp>
    <dsp:sp modelId="{8A28D643-909D-4980-8EEB-35ADD97A185B}">
      <dsp:nvSpPr>
        <dsp:cNvPr id="0" name=""/>
        <dsp:cNvSpPr/>
      </dsp:nvSpPr>
      <dsp:spPr>
        <a:xfrm>
          <a:off x="6725158" y="301431"/>
          <a:ext cx="3056890" cy="18341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dirty="0"/>
            <a:t>National Committees- </a:t>
          </a:r>
          <a:r>
            <a:rPr lang="en-GB" sz="2300" kern="1200" dirty="0"/>
            <a:t>elected positions and action decisions made by main representative bodies</a:t>
          </a:r>
          <a:endParaRPr lang="en-US" sz="2300" kern="1200" dirty="0"/>
        </a:p>
      </dsp:txBody>
      <dsp:txXfrm>
        <a:off x="6725158" y="301431"/>
        <a:ext cx="3056890" cy="1834134"/>
      </dsp:txXfrm>
    </dsp:sp>
    <dsp:sp modelId="{8B2E8C89-2ED7-4889-B4A8-ED6569A8ABDA}">
      <dsp:nvSpPr>
        <dsp:cNvPr id="0" name=""/>
        <dsp:cNvSpPr/>
      </dsp:nvSpPr>
      <dsp:spPr>
        <a:xfrm>
          <a:off x="1681289" y="2441255"/>
          <a:ext cx="3056890" cy="18341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a:t>National Council- </a:t>
          </a:r>
          <a:r>
            <a:rPr lang="en-GB" sz="2300" kern="1200"/>
            <a:t>139 elected member representatives  </a:t>
          </a:r>
          <a:endParaRPr lang="en-US" sz="2300" kern="1200"/>
        </a:p>
      </dsp:txBody>
      <dsp:txXfrm>
        <a:off x="1681289" y="2441255"/>
        <a:ext cx="3056890" cy="1834134"/>
      </dsp:txXfrm>
    </dsp:sp>
    <dsp:sp modelId="{9CAF4348-4883-4F10-939C-7C740CE019F8}">
      <dsp:nvSpPr>
        <dsp:cNvPr id="0" name=""/>
        <dsp:cNvSpPr/>
      </dsp:nvSpPr>
      <dsp:spPr>
        <a:xfrm>
          <a:off x="5043869" y="2441255"/>
          <a:ext cx="3056890" cy="18341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kern="1200" dirty="0"/>
            <a:t>Annual General Meeting - </a:t>
          </a:r>
          <a:r>
            <a:rPr lang="en-GB" sz="2300" kern="1200" dirty="0"/>
            <a:t>main decision-making body </a:t>
          </a:r>
          <a:endParaRPr lang="en-US" sz="2300" kern="1200" dirty="0"/>
        </a:p>
      </dsp:txBody>
      <dsp:txXfrm>
        <a:off x="5043869" y="2441255"/>
        <a:ext cx="3056890" cy="18341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77A733-3D30-4E27-9D0B-C0A9000D0D6A}">
      <dsp:nvSpPr>
        <dsp:cNvPr id="0" name=""/>
        <dsp:cNvSpPr/>
      </dsp:nvSpPr>
      <dsp:spPr>
        <a:xfrm>
          <a:off x="0" y="31779"/>
          <a:ext cx="10515600" cy="983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GB" sz="4100" kern="1200"/>
            <a:t>To build </a:t>
          </a:r>
          <a:r>
            <a:rPr lang="en-GB" sz="4100" b="1" kern="1200"/>
            <a:t>collective strength </a:t>
          </a:r>
          <a:endParaRPr lang="en-US" sz="4100" kern="1200"/>
        </a:p>
      </dsp:txBody>
      <dsp:txXfrm>
        <a:off x="48005" y="79784"/>
        <a:ext cx="10419590" cy="887374"/>
      </dsp:txXfrm>
    </dsp:sp>
    <dsp:sp modelId="{A70170B1-8008-41C2-BBE1-85172710F9C0}">
      <dsp:nvSpPr>
        <dsp:cNvPr id="0" name=""/>
        <dsp:cNvSpPr/>
      </dsp:nvSpPr>
      <dsp:spPr>
        <a:xfrm>
          <a:off x="0" y="1133244"/>
          <a:ext cx="10515600" cy="983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GB" sz="4100" kern="1200"/>
            <a:t>To give members </a:t>
          </a:r>
          <a:r>
            <a:rPr lang="en-GB" sz="4100" b="1" kern="1200"/>
            <a:t>confidence </a:t>
          </a:r>
          <a:endParaRPr lang="en-US" sz="4100" kern="1200"/>
        </a:p>
      </dsp:txBody>
      <dsp:txXfrm>
        <a:off x="48005" y="1181249"/>
        <a:ext cx="10419590" cy="887374"/>
      </dsp:txXfrm>
    </dsp:sp>
    <dsp:sp modelId="{C3721937-8A33-45BE-BC1E-4076EBBDB92D}">
      <dsp:nvSpPr>
        <dsp:cNvPr id="0" name=""/>
        <dsp:cNvSpPr/>
      </dsp:nvSpPr>
      <dsp:spPr>
        <a:xfrm>
          <a:off x="0" y="2234709"/>
          <a:ext cx="10515600" cy="983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GB" sz="4100" kern="1200"/>
            <a:t>To gain </a:t>
          </a:r>
          <a:r>
            <a:rPr lang="en-GB" sz="4100" b="1" kern="1200"/>
            <a:t>greater control </a:t>
          </a:r>
          <a:r>
            <a:rPr lang="en-GB" sz="4100" kern="1200"/>
            <a:t>over our working lives </a:t>
          </a:r>
          <a:endParaRPr lang="en-US" sz="4100" kern="1200"/>
        </a:p>
      </dsp:txBody>
      <dsp:txXfrm>
        <a:off x="48005" y="2282714"/>
        <a:ext cx="10419590" cy="887374"/>
      </dsp:txXfrm>
    </dsp:sp>
    <dsp:sp modelId="{95A17A63-CE3F-4F79-947D-049AE5DEB076}">
      <dsp:nvSpPr>
        <dsp:cNvPr id="0" name=""/>
        <dsp:cNvSpPr/>
      </dsp:nvSpPr>
      <dsp:spPr>
        <a:xfrm>
          <a:off x="0" y="3336174"/>
          <a:ext cx="10515600" cy="983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GB" sz="4100" kern="1200"/>
            <a:t>To</a:t>
          </a:r>
          <a:r>
            <a:rPr lang="en-GB" sz="4100" b="1" kern="1200"/>
            <a:t> assert</a:t>
          </a:r>
          <a:r>
            <a:rPr lang="en-GB" sz="4100" kern="1200"/>
            <a:t> all our workplace rights </a:t>
          </a:r>
          <a:endParaRPr lang="en-US" sz="4100" kern="1200"/>
        </a:p>
      </dsp:txBody>
      <dsp:txXfrm>
        <a:off x="48005" y="3384179"/>
        <a:ext cx="10419590" cy="8873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266A51-FE57-4A77-B849-4524E13CC208}">
      <dsp:nvSpPr>
        <dsp:cNvPr id="0" name=""/>
        <dsp:cNvSpPr/>
      </dsp:nvSpPr>
      <dsp:spPr>
        <a:xfrm>
          <a:off x="0" y="115523"/>
          <a:ext cx="6263640" cy="95471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a:t>You are the first point of contact for members in your school</a:t>
          </a:r>
          <a:endParaRPr lang="en-US" sz="2400" kern="1200"/>
        </a:p>
      </dsp:txBody>
      <dsp:txXfrm>
        <a:off x="46606" y="162129"/>
        <a:ext cx="6170428" cy="861507"/>
      </dsp:txXfrm>
    </dsp:sp>
    <dsp:sp modelId="{81E580E2-8A52-461B-98B1-F3E535EC3B00}">
      <dsp:nvSpPr>
        <dsp:cNvPr id="0" name=""/>
        <dsp:cNvSpPr/>
      </dsp:nvSpPr>
      <dsp:spPr>
        <a:xfrm>
          <a:off x="0" y="1139363"/>
          <a:ext cx="6263640" cy="954719"/>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a:t>As a fully trained rep, you may need to: </a:t>
          </a:r>
          <a:endParaRPr lang="en-US" sz="2400" kern="1200"/>
        </a:p>
      </dsp:txBody>
      <dsp:txXfrm>
        <a:off x="46606" y="1185969"/>
        <a:ext cx="6170428" cy="861507"/>
      </dsp:txXfrm>
    </dsp:sp>
    <dsp:sp modelId="{230C2A98-75EA-4BD7-BA30-9804E6246F5E}">
      <dsp:nvSpPr>
        <dsp:cNvPr id="0" name=""/>
        <dsp:cNvSpPr/>
      </dsp:nvSpPr>
      <dsp:spPr>
        <a:xfrm>
          <a:off x="0" y="2094083"/>
          <a:ext cx="6263640" cy="1316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GB" sz="1900" kern="1200"/>
            <a:t>Give general employment advice</a:t>
          </a:r>
          <a:endParaRPr lang="en-US" sz="1900" kern="1200"/>
        </a:p>
        <a:p>
          <a:pPr marL="171450" lvl="1" indent="-171450" algn="l" defTabSz="844550">
            <a:lnSpc>
              <a:spcPct val="90000"/>
            </a:lnSpc>
            <a:spcBef>
              <a:spcPct val="0"/>
            </a:spcBef>
            <a:spcAft>
              <a:spcPct val="20000"/>
            </a:spcAft>
            <a:buChar char="•"/>
          </a:pPr>
          <a:r>
            <a:rPr lang="en-GB" sz="1900" kern="1200"/>
            <a:t>Deal with potential grievance and disciplinary matters</a:t>
          </a:r>
          <a:endParaRPr lang="en-US" sz="1900" kern="1200"/>
        </a:p>
        <a:p>
          <a:pPr marL="171450" lvl="1" indent="-171450" algn="l" defTabSz="844550">
            <a:lnSpc>
              <a:spcPct val="90000"/>
            </a:lnSpc>
            <a:spcBef>
              <a:spcPct val="0"/>
            </a:spcBef>
            <a:spcAft>
              <a:spcPct val="20000"/>
            </a:spcAft>
            <a:buChar char="•"/>
          </a:pPr>
          <a:r>
            <a:rPr lang="en-GB" sz="1900" kern="1200"/>
            <a:t>Negotiate with the headteacher on a member’s behalf</a:t>
          </a:r>
          <a:endParaRPr lang="en-US" sz="1900" kern="1200"/>
        </a:p>
        <a:p>
          <a:pPr marL="171450" lvl="1" indent="-171450" algn="l" defTabSz="844550">
            <a:lnSpc>
              <a:spcPct val="90000"/>
            </a:lnSpc>
            <a:spcBef>
              <a:spcPct val="0"/>
            </a:spcBef>
            <a:spcAft>
              <a:spcPct val="20000"/>
            </a:spcAft>
            <a:buChar char="•"/>
          </a:pPr>
          <a:r>
            <a:rPr lang="en-GB" sz="1900" kern="1200"/>
            <a:t>Refer serious cases to your LA Secretary or Area Officer</a:t>
          </a:r>
          <a:endParaRPr lang="en-US" sz="1900" kern="1200"/>
        </a:p>
      </dsp:txBody>
      <dsp:txXfrm>
        <a:off x="0" y="2094083"/>
        <a:ext cx="6263640" cy="1316520"/>
      </dsp:txXfrm>
    </dsp:sp>
    <dsp:sp modelId="{C8797D10-C24D-47D1-B635-6080494431DD}">
      <dsp:nvSpPr>
        <dsp:cNvPr id="0" name=""/>
        <dsp:cNvSpPr/>
      </dsp:nvSpPr>
      <dsp:spPr>
        <a:xfrm>
          <a:off x="0" y="3410604"/>
          <a:ext cx="6263640" cy="954719"/>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t>As a new rep, you aren’t expected to take on cases immediately</a:t>
          </a:r>
          <a:endParaRPr lang="en-US" sz="2400" kern="1200" dirty="0"/>
        </a:p>
      </dsp:txBody>
      <dsp:txXfrm>
        <a:off x="46606" y="3457210"/>
        <a:ext cx="6170428" cy="861507"/>
      </dsp:txXfrm>
    </dsp:sp>
    <dsp:sp modelId="{4EFBE351-1597-483F-897B-3E143B08A5FC}">
      <dsp:nvSpPr>
        <dsp:cNvPr id="0" name=""/>
        <dsp:cNvSpPr/>
      </dsp:nvSpPr>
      <dsp:spPr>
        <a:xfrm>
          <a:off x="0" y="4434443"/>
          <a:ext cx="6263640" cy="95471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t>You will act as a point of contact and refer cases to your Local Association Secretary </a:t>
          </a:r>
          <a:endParaRPr lang="en-US" sz="2400" kern="1200" dirty="0"/>
        </a:p>
      </dsp:txBody>
      <dsp:txXfrm>
        <a:off x="46606" y="4481049"/>
        <a:ext cx="6170428" cy="8615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266A51-FE57-4A77-B849-4524E13CC208}">
      <dsp:nvSpPr>
        <dsp:cNvPr id="0" name=""/>
        <dsp:cNvSpPr/>
      </dsp:nvSpPr>
      <dsp:spPr>
        <a:xfrm>
          <a:off x="0" y="756503"/>
          <a:ext cx="6263640" cy="8751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mn-lt"/>
            </a:rPr>
            <a:t>A disciplinary procedure is used by an employer to address an employee’s conduct or performance.</a:t>
          </a:r>
        </a:p>
      </dsp:txBody>
      <dsp:txXfrm>
        <a:off x="42722" y="799225"/>
        <a:ext cx="6178196" cy="789716"/>
      </dsp:txXfrm>
    </dsp:sp>
    <dsp:sp modelId="{81E580E2-8A52-461B-98B1-F3E535EC3B00}">
      <dsp:nvSpPr>
        <dsp:cNvPr id="0" name=""/>
        <dsp:cNvSpPr/>
      </dsp:nvSpPr>
      <dsp:spPr>
        <a:xfrm>
          <a:off x="0" y="1762474"/>
          <a:ext cx="6263640" cy="87516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1" kern="1200" dirty="0"/>
            <a:t>A grievance procedure is used to deal with an employee’s problem or complaint. </a:t>
          </a:r>
          <a:endParaRPr lang="en-US" sz="2200" kern="1200" dirty="0"/>
        </a:p>
      </dsp:txBody>
      <dsp:txXfrm>
        <a:off x="42722" y="1805196"/>
        <a:ext cx="6178196" cy="789716"/>
      </dsp:txXfrm>
    </dsp:sp>
    <dsp:sp modelId="{230C2A98-75EA-4BD7-BA30-9804E6246F5E}">
      <dsp:nvSpPr>
        <dsp:cNvPr id="0" name=""/>
        <dsp:cNvSpPr/>
      </dsp:nvSpPr>
      <dsp:spPr>
        <a:xfrm>
          <a:off x="0" y="2570183"/>
          <a:ext cx="626364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7940" rIns="156464" bIns="27940" numCol="1" spcCol="1270" anchor="t" anchorCtr="0">
          <a:noAutofit/>
        </a:bodyPr>
        <a:lstStyle/>
        <a:p>
          <a:pPr marL="171450" lvl="1" indent="-171450" algn="l" defTabSz="755650">
            <a:lnSpc>
              <a:spcPct val="90000"/>
            </a:lnSpc>
            <a:spcBef>
              <a:spcPct val="0"/>
            </a:spcBef>
            <a:spcAft>
              <a:spcPct val="20000"/>
            </a:spcAft>
            <a:buChar char="•"/>
          </a:pPr>
          <a:endParaRPr lang="en-US" sz="1700" kern="1200" dirty="0"/>
        </a:p>
      </dsp:txBody>
      <dsp:txXfrm>
        <a:off x="0" y="2570183"/>
        <a:ext cx="6263640" cy="364320"/>
      </dsp:txXfrm>
    </dsp:sp>
    <dsp:sp modelId="{C8797D10-C24D-47D1-B635-6080494431DD}">
      <dsp:nvSpPr>
        <dsp:cNvPr id="0" name=""/>
        <dsp:cNvSpPr/>
      </dsp:nvSpPr>
      <dsp:spPr>
        <a:xfrm>
          <a:off x="0" y="2806163"/>
          <a:ext cx="6263640" cy="87516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Collective v. individual grievances </a:t>
          </a:r>
        </a:p>
      </dsp:txBody>
      <dsp:txXfrm>
        <a:off x="42722" y="2848885"/>
        <a:ext cx="6178196" cy="789716"/>
      </dsp:txXfrm>
    </dsp:sp>
    <dsp:sp modelId="{4EFBE351-1597-483F-897B-3E143B08A5FC}">
      <dsp:nvSpPr>
        <dsp:cNvPr id="0" name=""/>
        <dsp:cNvSpPr/>
      </dsp:nvSpPr>
      <dsp:spPr>
        <a:xfrm>
          <a:off x="0" y="3873024"/>
          <a:ext cx="6263640" cy="8751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Grievances are a key tactic that we use to win the changes we want to see.</a:t>
          </a:r>
        </a:p>
      </dsp:txBody>
      <dsp:txXfrm>
        <a:off x="42722" y="3915746"/>
        <a:ext cx="6178196" cy="7897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B3506-6C59-420B-9A0C-EDD02A3945DB}">
      <dsp:nvSpPr>
        <dsp:cNvPr id="0" name=""/>
        <dsp:cNvSpPr/>
      </dsp:nvSpPr>
      <dsp:spPr>
        <a:xfrm>
          <a:off x="3161243" y="1037467"/>
          <a:ext cx="694972" cy="91440"/>
        </a:xfrm>
        <a:custGeom>
          <a:avLst/>
          <a:gdLst/>
          <a:ahLst/>
          <a:cxnLst/>
          <a:rect l="0" t="0" r="0" b="0"/>
          <a:pathLst>
            <a:path>
              <a:moveTo>
                <a:pt x="0" y="45720"/>
              </a:moveTo>
              <a:lnTo>
                <a:pt x="69497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90590" y="1079559"/>
        <a:ext cx="36278" cy="7255"/>
      </dsp:txXfrm>
    </dsp:sp>
    <dsp:sp modelId="{9B09CCA9-0BB5-4CED-B4A2-071A1DD7BEB8}">
      <dsp:nvSpPr>
        <dsp:cNvPr id="0" name=""/>
        <dsp:cNvSpPr/>
      </dsp:nvSpPr>
      <dsp:spPr>
        <a:xfrm>
          <a:off x="8380" y="136788"/>
          <a:ext cx="3154662" cy="18927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581" tIns="162260" rIns="154581" bIns="162260" numCol="1" spcCol="1270" anchor="ctr" anchorCtr="0">
          <a:noAutofit/>
        </a:bodyPr>
        <a:lstStyle/>
        <a:p>
          <a:pPr marL="0" lvl="0" indent="0" algn="ctr" defTabSz="711200">
            <a:lnSpc>
              <a:spcPct val="90000"/>
            </a:lnSpc>
            <a:spcBef>
              <a:spcPct val="0"/>
            </a:spcBef>
            <a:spcAft>
              <a:spcPct val="35000"/>
            </a:spcAft>
            <a:buNone/>
          </a:pPr>
          <a:r>
            <a:rPr lang="en-GB" sz="1600" kern="1200" dirty="0"/>
            <a:t>Find a quiet place to chat and be sympathetic, especially if your member is upset or angry.</a:t>
          </a:r>
          <a:endParaRPr lang="en-US" sz="1600" kern="1200" dirty="0"/>
        </a:p>
      </dsp:txBody>
      <dsp:txXfrm>
        <a:off x="8380" y="136788"/>
        <a:ext cx="3154662" cy="1892797"/>
      </dsp:txXfrm>
    </dsp:sp>
    <dsp:sp modelId="{7E8581B8-9F5D-485A-9530-6CF1C3079B0D}">
      <dsp:nvSpPr>
        <dsp:cNvPr id="0" name=""/>
        <dsp:cNvSpPr/>
      </dsp:nvSpPr>
      <dsp:spPr>
        <a:xfrm>
          <a:off x="7041478" y="1037467"/>
          <a:ext cx="694972" cy="91440"/>
        </a:xfrm>
        <a:custGeom>
          <a:avLst/>
          <a:gdLst/>
          <a:ahLst/>
          <a:cxnLst/>
          <a:rect l="0" t="0" r="0" b="0"/>
          <a:pathLst>
            <a:path>
              <a:moveTo>
                <a:pt x="0" y="45720"/>
              </a:moveTo>
              <a:lnTo>
                <a:pt x="69497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70825" y="1079559"/>
        <a:ext cx="36278" cy="7255"/>
      </dsp:txXfrm>
    </dsp:sp>
    <dsp:sp modelId="{B2DF504B-4EB3-4A7D-9E56-C99DED5AA83F}">
      <dsp:nvSpPr>
        <dsp:cNvPr id="0" name=""/>
        <dsp:cNvSpPr/>
      </dsp:nvSpPr>
      <dsp:spPr>
        <a:xfrm>
          <a:off x="3888615" y="136788"/>
          <a:ext cx="3154662" cy="18927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581" tIns="162260" rIns="154581" bIns="162260" numCol="1" spcCol="1270" anchor="ctr" anchorCtr="0">
          <a:noAutofit/>
        </a:bodyPr>
        <a:lstStyle/>
        <a:p>
          <a:pPr marL="0" lvl="0" indent="0" algn="ctr" defTabSz="711200">
            <a:lnSpc>
              <a:spcPct val="90000"/>
            </a:lnSpc>
            <a:spcBef>
              <a:spcPct val="0"/>
            </a:spcBef>
            <a:spcAft>
              <a:spcPct val="35000"/>
            </a:spcAft>
            <a:buNone/>
          </a:pPr>
          <a:r>
            <a:rPr lang="en-GB" sz="1600" kern="1200" dirty="0"/>
            <a:t>Remember: who, what, where, when, why.</a:t>
          </a:r>
          <a:endParaRPr lang="en-US" sz="1600" kern="1200" dirty="0"/>
        </a:p>
      </dsp:txBody>
      <dsp:txXfrm>
        <a:off x="3888615" y="136788"/>
        <a:ext cx="3154662" cy="1892797"/>
      </dsp:txXfrm>
    </dsp:sp>
    <dsp:sp modelId="{7AEA195E-DD2E-4784-B10C-6AB5187F05BA}">
      <dsp:nvSpPr>
        <dsp:cNvPr id="0" name=""/>
        <dsp:cNvSpPr/>
      </dsp:nvSpPr>
      <dsp:spPr>
        <a:xfrm>
          <a:off x="1585711" y="2027786"/>
          <a:ext cx="7760470" cy="694972"/>
        </a:xfrm>
        <a:custGeom>
          <a:avLst/>
          <a:gdLst/>
          <a:ahLst/>
          <a:cxnLst/>
          <a:rect l="0" t="0" r="0" b="0"/>
          <a:pathLst>
            <a:path>
              <a:moveTo>
                <a:pt x="7760470" y="0"/>
              </a:moveTo>
              <a:lnTo>
                <a:pt x="7760470" y="364586"/>
              </a:lnTo>
              <a:lnTo>
                <a:pt x="0" y="364586"/>
              </a:lnTo>
              <a:lnTo>
                <a:pt x="0" y="694972"/>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71089" y="2371644"/>
        <a:ext cx="389715" cy="7255"/>
      </dsp:txXfrm>
    </dsp:sp>
    <dsp:sp modelId="{2A7A4B78-8333-4D53-81FC-774113AF0046}">
      <dsp:nvSpPr>
        <dsp:cNvPr id="0" name=""/>
        <dsp:cNvSpPr/>
      </dsp:nvSpPr>
      <dsp:spPr>
        <a:xfrm>
          <a:off x="7768850" y="136788"/>
          <a:ext cx="3154662" cy="18927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581" tIns="162260" rIns="154581" bIns="162260" numCol="1" spcCol="1270" anchor="ctr" anchorCtr="0">
          <a:noAutofit/>
        </a:bodyPr>
        <a:lstStyle/>
        <a:p>
          <a:pPr marL="0" lvl="0" indent="0" algn="ctr" defTabSz="711200">
            <a:lnSpc>
              <a:spcPct val="90000"/>
            </a:lnSpc>
            <a:spcBef>
              <a:spcPct val="0"/>
            </a:spcBef>
            <a:spcAft>
              <a:spcPct val="35000"/>
            </a:spcAft>
            <a:buNone/>
          </a:pPr>
          <a:r>
            <a:rPr lang="en-GB" sz="1600" kern="1200"/>
            <a:t>Get all the facts. Record a note of the conversation’s key points.</a:t>
          </a:r>
          <a:endParaRPr lang="en-US" sz="1600" kern="1200"/>
        </a:p>
      </dsp:txBody>
      <dsp:txXfrm>
        <a:off x="7768850" y="136788"/>
        <a:ext cx="3154662" cy="1892797"/>
      </dsp:txXfrm>
    </dsp:sp>
    <dsp:sp modelId="{1F2A0961-7737-4ECE-BF1D-84CA373E4E3C}">
      <dsp:nvSpPr>
        <dsp:cNvPr id="0" name=""/>
        <dsp:cNvSpPr/>
      </dsp:nvSpPr>
      <dsp:spPr>
        <a:xfrm>
          <a:off x="3161243" y="3655837"/>
          <a:ext cx="694972" cy="91440"/>
        </a:xfrm>
        <a:custGeom>
          <a:avLst/>
          <a:gdLst/>
          <a:ahLst/>
          <a:cxnLst/>
          <a:rect l="0" t="0" r="0" b="0"/>
          <a:pathLst>
            <a:path>
              <a:moveTo>
                <a:pt x="0" y="45720"/>
              </a:moveTo>
              <a:lnTo>
                <a:pt x="69497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90590" y="3697929"/>
        <a:ext cx="36278" cy="7255"/>
      </dsp:txXfrm>
    </dsp:sp>
    <dsp:sp modelId="{2F3F537C-5A08-4B6C-AC0E-2A9D5C1E51A4}">
      <dsp:nvSpPr>
        <dsp:cNvPr id="0" name=""/>
        <dsp:cNvSpPr/>
      </dsp:nvSpPr>
      <dsp:spPr>
        <a:xfrm>
          <a:off x="8380" y="2755158"/>
          <a:ext cx="3154662" cy="18927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581" tIns="162260" rIns="154581" bIns="162260" numCol="1" spcCol="1270" anchor="ctr" anchorCtr="0">
          <a:noAutofit/>
        </a:bodyPr>
        <a:lstStyle/>
        <a:p>
          <a:pPr marL="0" lvl="0" indent="0" algn="ctr" defTabSz="711200">
            <a:lnSpc>
              <a:spcPct val="90000"/>
            </a:lnSpc>
            <a:spcBef>
              <a:spcPct val="0"/>
            </a:spcBef>
            <a:spcAft>
              <a:spcPct val="35000"/>
            </a:spcAft>
            <a:buNone/>
          </a:pPr>
          <a:r>
            <a:rPr lang="en-GB" sz="1600" kern="1200"/>
            <a:t>In the case of potential disciplinary cases, if the member has not been made aware of the exact detail of any allegation you should ask for this to be provided by the Headteacher.</a:t>
          </a:r>
          <a:endParaRPr lang="en-US" sz="1600" kern="1200"/>
        </a:p>
      </dsp:txBody>
      <dsp:txXfrm>
        <a:off x="8380" y="2755158"/>
        <a:ext cx="3154662" cy="1892797"/>
      </dsp:txXfrm>
    </dsp:sp>
    <dsp:sp modelId="{7D63A05A-A1E9-431B-B8E4-2A6605D2DC10}">
      <dsp:nvSpPr>
        <dsp:cNvPr id="0" name=""/>
        <dsp:cNvSpPr/>
      </dsp:nvSpPr>
      <dsp:spPr>
        <a:xfrm>
          <a:off x="7041478" y="3655837"/>
          <a:ext cx="694972" cy="91440"/>
        </a:xfrm>
        <a:custGeom>
          <a:avLst/>
          <a:gdLst/>
          <a:ahLst/>
          <a:cxnLst/>
          <a:rect l="0" t="0" r="0" b="0"/>
          <a:pathLst>
            <a:path>
              <a:moveTo>
                <a:pt x="0" y="45720"/>
              </a:moveTo>
              <a:lnTo>
                <a:pt x="69497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70825" y="3697929"/>
        <a:ext cx="36278" cy="7255"/>
      </dsp:txXfrm>
    </dsp:sp>
    <dsp:sp modelId="{0FD92BFD-E9C6-4547-ABCD-4C7A546B18B4}">
      <dsp:nvSpPr>
        <dsp:cNvPr id="0" name=""/>
        <dsp:cNvSpPr/>
      </dsp:nvSpPr>
      <dsp:spPr>
        <a:xfrm>
          <a:off x="3888615" y="2755158"/>
          <a:ext cx="3154662" cy="18927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581" tIns="162260" rIns="154581" bIns="162260" numCol="1" spcCol="1270" anchor="ctr" anchorCtr="0">
          <a:noAutofit/>
        </a:bodyPr>
        <a:lstStyle/>
        <a:p>
          <a:pPr marL="0" lvl="0" indent="0" algn="ctr" defTabSz="711200">
            <a:lnSpc>
              <a:spcPct val="90000"/>
            </a:lnSpc>
            <a:spcBef>
              <a:spcPct val="0"/>
            </a:spcBef>
            <a:spcAft>
              <a:spcPct val="35000"/>
            </a:spcAft>
            <a:buNone/>
          </a:pPr>
          <a:r>
            <a:rPr lang="en-GB" sz="1600" kern="1200"/>
            <a:t>Collect further information, then either develop a plan using the information that you have collected or seek advice if the case is serious.</a:t>
          </a:r>
          <a:endParaRPr lang="en-US" sz="1600" kern="1200"/>
        </a:p>
      </dsp:txBody>
      <dsp:txXfrm>
        <a:off x="3888615" y="2755158"/>
        <a:ext cx="3154662" cy="1892797"/>
      </dsp:txXfrm>
    </dsp:sp>
    <dsp:sp modelId="{2DFD3B59-2705-481E-904B-4A9B54309A0D}">
      <dsp:nvSpPr>
        <dsp:cNvPr id="0" name=""/>
        <dsp:cNvSpPr/>
      </dsp:nvSpPr>
      <dsp:spPr>
        <a:xfrm>
          <a:off x="7768850" y="2755158"/>
          <a:ext cx="3154662" cy="18927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581" tIns="162260" rIns="154581" bIns="162260" numCol="1" spcCol="1270" anchor="ctr" anchorCtr="0">
          <a:noAutofit/>
        </a:bodyPr>
        <a:lstStyle/>
        <a:p>
          <a:pPr marL="0" lvl="0" indent="0" algn="ctr" defTabSz="711200">
            <a:lnSpc>
              <a:spcPct val="90000"/>
            </a:lnSpc>
            <a:spcBef>
              <a:spcPct val="0"/>
            </a:spcBef>
            <a:spcAft>
              <a:spcPct val="35000"/>
            </a:spcAft>
            <a:buNone/>
          </a:pPr>
          <a:r>
            <a:rPr lang="en-GB" sz="1600" kern="1200" dirty="0"/>
            <a:t>Share next steps with your member.</a:t>
          </a:r>
          <a:endParaRPr lang="en-US" sz="1600" kern="1200" dirty="0"/>
        </a:p>
      </dsp:txBody>
      <dsp:txXfrm>
        <a:off x="7768850" y="2755158"/>
        <a:ext cx="3154662" cy="18927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C6956-6602-4C4E-BECC-2F7433BAB358}">
      <dsp:nvSpPr>
        <dsp:cNvPr id="0" name=""/>
        <dsp:cNvSpPr/>
      </dsp:nvSpPr>
      <dsp:spPr>
        <a:xfrm>
          <a:off x="0" y="10122"/>
          <a:ext cx="6263640" cy="269758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Discuss the scenarios in your Participants’ Guide. </a:t>
          </a:r>
          <a:endParaRPr lang="en-US" sz="3100" kern="1200"/>
        </a:p>
      </dsp:txBody>
      <dsp:txXfrm>
        <a:off x="131685" y="141807"/>
        <a:ext cx="6000270" cy="2434211"/>
      </dsp:txXfrm>
    </dsp:sp>
    <dsp:sp modelId="{E7E73799-5873-415E-A0CB-88320C676C28}">
      <dsp:nvSpPr>
        <dsp:cNvPr id="0" name=""/>
        <dsp:cNvSpPr/>
      </dsp:nvSpPr>
      <dsp:spPr>
        <a:xfrm>
          <a:off x="0" y="2796983"/>
          <a:ext cx="6263640" cy="269758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How would you deal with each scenario? What facts would you try to get? What do you think the nature of the problem is? What skills would you use as a rep? </a:t>
          </a:r>
          <a:endParaRPr lang="en-US" sz="3100" kern="1200"/>
        </a:p>
      </dsp:txBody>
      <dsp:txXfrm>
        <a:off x="131685" y="2928668"/>
        <a:ext cx="6000270" cy="24342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FB79BA-7AAC-474C-A3EA-7E113528C076}" type="datetimeFigureOut">
              <a:rPr lang="en-GB" smtClean="0"/>
              <a:t>07/02/2022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C8D86F-CE31-47E9-A328-2833A8C57D1E}" type="slidenum">
              <a:rPr lang="en-GB" smtClean="0"/>
              <a:t>‹#›</a:t>
            </a:fld>
            <a:endParaRPr lang="en-GB"/>
          </a:p>
        </p:txBody>
      </p:sp>
    </p:spTree>
    <p:extLst>
      <p:ext uri="{BB962C8B-B14F-4D97-AF65-F5344CB8AC3E}">
        <p14:creationId xmlns:p14="http://schemas.microsoft.com/office/powerpoint/2010/main" val="1920113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difference between TU duties and TU activities in ACAS.</a:t>
            </a:r>
          </a:p>
        </p:txBody>
      </p:sp>
      <p:sp>
        <p:nvSpPr>
          <p:cNvPr id="4" name="Slide Number Placeholder 3"/>
          <p:cNvSpPr>
            <a:spLocks noGrp="1"/>
          </p:cNvSpPr>
          <p:nvPr>
            <p:ph type="sldNum" sz="quarter" idx="5"/>
          </p:nvPr>
        </p:nvSpPr>
        <p:spPr/>
        <p:txBody>
          <a:bodyPr/>
          <a:lstStyle/>
          <a:p>
            <a:fld id="{1EC8D86F-CE31-47E9-A328-2833A8C57D1E}" type="slidenum">
              <a:rPr lang="en-GB" smtClean="0"/>
              <a:t>5</a:t>
            </a:fld>
            <a:endParaRPr lang="en-GB"/>
          </a:p>
        </p:txBody>
      </p:sp>
    </p:spTree>
    <p:extLst>
      <p:ext uri="{BB962C8B-B14F-4D97-AF65-F5344CB8AC3E}">
        <p14:creationId xmlns:p14="http://schemas.microsoft.com/office/powerpoint/2010/main" val="1974669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Motions can be debated at branch or local level. Motions for AGM can be proposed from branches and Local Associations.</a:t>
            </a:r>
          </a:p>
        </p:txBody>
      </p:sp>
      <p:sp>
        <p:nvSpPr>
          <p:cNvPr id="4" name="Slide Number Placeholder 3"/>
          <p:cNvSpPr>
            <a:spLocks noGrp="1"/>
          </p:cNvSpPr>
          <p:nvPr>
            <p:ph type="sldNum" sz="quarter" idx="5"/>
          </p:nvPr>
        </p:nvSpPr>
        <p:spPr/>
        <p:txBody>
          <a:bodyPr/>
          <a:lstStyle/>
          <a:p>
            <a:fld id="{1EC8D86F-CE31-47E9-A328-2833A8C57D1E}" type="slidenum">
              <a:rPr lang="en-GB" smtClean="0"/>
              <a:t>6</a:t>
            </a:fld>
            <a:endParaRPr lang="en-GB"/>
          </a:p>
        </p:txBody>
      </p:sp>
    </p:spTree>
    <p:extLst>
      <p:ext uri="{BB962C8B-B14F-4D97-AF65-F5344CB8AC3E}">
        <p14:creationId xmlns:p14="http://schemas.microsoft.com/office/powerpoint/2010/main" val="2765055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78534-FEF6-4764-8173-D3D1A2A300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01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B15DB-83F8-44C0-80A8-9D523A6E27B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8474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10 minutes. Turn off your camera and mic. Scribble some ideas then come back and share.</a:t>
            </a:r>
          </a:p>
        </p:txBody>
      </p:sp>
      <p:sp>
        <p:nvSpPr>
          <p:cNvPr id="4" name="Slide Number Placeholder 3"/>
          <p:cNvSpPr>
            <a:spLocks noGrp="1"/>
          </p:cNvSpPr>
          <p:nvPr>
            <p:ph type="sldNum" sz="quarter" idx="5"/>
          </p:nvPr>
        </p:nvSpPr>
        <p:spPr/>
        <p:txBody>
          <a:bodyPr/>
          <a:lstStyle/>
          <a:p>
            <a:fld id="{1EC8D86F-CE31-47E9-A328-2833A8C57D1E}" type="slidenum">
              <a:rPr lang="en-GB" smtClean="0"/>
              <a:t>25</a:t>
            </a:fld>
            <a:endParaRPr lang="en-GB"/>
          </a:p>
        </p:txBody>
      </p:sp>
    </p:spTree>
    <p:extLst>
      <p:ext uri="{BB962C8B-B14F-4D97-AF65-F5344CB8AC3E}">
        <p14:creationId xmlns:p14="http://schemas.microsoft.com/office/powerpoint/2010/main" val="1871468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5BAEF-E936-46C3-96BD-88046C3701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9DDFA6F-41E2-469C-B13E-F8A5FDDB3B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68E54F8-60D0-408A-9BDF-2D0D851721AE}"/>
              </a:ext>
            </a:extLst>
          </p:cNvPr>
          <p:cNvSpPr>
            <a:spLocks noGrp="1"/>
          </p:cNvSpPr>
          <p:nvPr>
            <p:ph type="dt" sz="half" idx="10"/>
          </p:nvPr>
        </p:nvSpPr>
        <p:spPr/>
        <p:txBody>
          <a:bodyPr/>
          <a:lstStyle/>
          <a:p>
            <a:fld id="{4E91E416-685F-42BE-8E67-F429A862ABF6}" type="datetimeFigureOut">
              <a:rPr lang="en-GB" smtClean="0"/>
              <a:t>07/02/2022</a:t>
            </a:fld>
            <a:endParaRPr lang="en-GB"/>
          </a:p>
        </p:txBody>
      </p:sp>
      <p:sp>
        <p:nvSpPr>
          <p:cNvPr id="5" name="Footer Placeholder 4">
            <a:extLst>
              <a:ext uri="{FF2B5EF4-FFF2-40B4-BE49-F238E27FC236}">
                <a16:creationId xmlns:a16="http://schemas.microsoft.com/office/drawing/2014/main" id="{F4D9F897-D53F-4994-B6CE-4A010F9DC8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C4A61C-17CC-4B01-BE89-54C9715A447B}"/>
              </a:ext>
            </a:extLst>
          </p:cNvPr>
          <p:cNvSpPr>
            <a:spLocks noGrp="1"/>
          </p:cNvSpPr>
          <p:nvPr>
            <p:ph type="sldNum" sz="quarter" idx="12"/>
          </p:nvPr>
        </p:nvSpPr>
        <p:spPr/>
        <p:txBody>
          <a:bodyPr/>
          <a:lstStyle/>
          <a:p>
            <a:fld id="{AD9E97F6-F599-4219-AADC-80EE8912AFF7}" type="slidenum">
              <a:rPr lang="en-GB" smtClean="0"/>
              <a:t>‹#›</a:t>
            </a:fld>
            <a:endParaRPr lang="en-GB"/>
          </a:p>
        </p:txBody>
      </p:sp>
    </p:spTree>
    <p:extLst>
      <p:ext uri="{BB962C8B-B14F-4D97-AF65-F5344CB8AC3E}">
        <p14:creationId xmlns:p14="http://schemas.microsoft.com/office/powerpoint/2010/main" val="2296808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8D3F6-AFA4-4115-A6CF-6E1B4179D96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190C72C-C320-470C-ACBA-37F2C4C120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434E10-FE40-47E9-9E5D-C892FA3F1F9F}"/>
              </a:ext>
            </a:extLst>
          </p:cNvPr>
          <p:cNvSpPr>
            <a:spLocks noGrp="1"/>
          </p:cNvSpPr>
          <p:nvPr>
            <p:ph type="dt" sz="half" idx="10"/>
          </p:nvPr>
        </p:nvSpPr>
        <p:spPr/>
        <p:txBody>
          <a:bodyPr/>
          <a:lstStyle/>
          <a:p>
            <a:fld id="{4E91E416-685F-42BE-8E67-F429A862ABF6}" type="datetimeFigureOut">
              <a:rPr lang="en-GB" smtClean="0"/>
              <a:t>07/02/2022</a:t>
            </a:fld>
            <a:endParaRPr lang="en-GB"/>
          </a:p>
        </p:txBody>
      </p:sp>
      <p:sp>
        <p:nvSpPr>
          <p:cNvPr id="5" name="Footer Placeholder 4">
            <a:extLst>
              <a:ext uri="{FF2B5EF4-FFF2-40B4-BE49-F238E27FC236}">
                <a16:creationId xmlns:a16="http://schemas.microsoft.com/office/drawing/2014/main" id="{16EA4821-EF70-41B2-B6A5-5C82DAA841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B4C17C-4F6F-4419-936B-70840E4CE638}"/>
              </a:ext>
            </a:extLst>
          </p:cNvPr>
          <p:cNvSpPr>
            <a:spLocks noGrp="1"/>
          </p:cNvSpPr>
          <p:nvPr>
            <p:ph type="sldNum" sz="quarter" idx="12"/>
          </p:nvPr>
        </p:nvSpPr>
        <p:spPr/>
        <p:txBody>
          <a:bodyPr/>
          <a:lstStyle/>
          <a:p>
            <a:fld id="{AD9E97F6-F599-4219-AADC-80EE8912AFF7}" type="slidenum">
              <a:rPr lang="en-GB" smtClean="0"/>
              <a:t>‹#›</a:t>
            </a:fld>
            <a:endParaRPr lang="en-GB"/>
          </a:p>
        </p:txBody>
      </p:sp>
    </p:spTree>
    <p:extLst>
      <p:ext uri="{BB962C8B-B14F-4D97-AF65-F5344CB8AC3E}">
        <p14:creationId xmlns:p14="http://schemas.microsoft.com/office/powerpoint/2010/main" val="3256447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68D42D-D3AB-4E0D-BD15-F96CE2417F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D119B08-F718-41FC-B013-18CDA34B54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9DAD80-667D-4DB9-80AA-1200AC84EE87}"/>
              </a:ext>
            </a:extLst>
          </p:cNvPr>
          <p:cNvSpPr>
            <a:spLocks noGrp="1"/>
          </p:cNvSpPr>
          <p:nvPr>
            <p:ph type="dt" sz="half" idx="10"/>
          </p:nvPr>
        </p:nvSpPr>
        <p:spPr/>
        <p:txBody>
          <a:bodyPr/>
          <a:lstStyle/>
          <a:p>
            <a:fld id="{4E91E416-685F-42BE-8E67-F429A862ABF6}" type="datetimeFigureOut">
              <a:rPr lang="en-GB" smtClean="0"/>
              <a:t>07/02/2022</a:t>
            </a:fld>
            <a:endParaRPr lang="en-GB"/>
          </a:p>
        </p:txBody>
      </p:sp>
      <p:sp>
        <p:nvSpPr>
          <p:cNvPr id="5" name="Footer Placeholder 4">
            <a:extLst>
              <a:ext uri="{FF2B5EF4-FFF2-40B4-BE49-F238E27FC236}">
                <a16:creationId xmlns:a16="http://schemas.microsoft.com/office/drawing/2014/main" id="{E41CA549-BC5B-4A38-9287-E0A0223A0E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DD06E8-FAC1-4F12-B57A-A949F2A29D68}"/>
              </a:ext>
            </a:extLst>
          </p:cNvPr>
          <p:cNvSpPr>
            <a:spLocks noGrp="1"/>
          </p:cNvSpPr>
          <p:nvPr>
            <p:ph type="sldNum" sz="quarter" idx="12"/>
          </p:nvPr>
        </p:nvSpPr>
        <p:spPr/>
        <p:txBody>
          <a:bodyPr/>
          <a:lstStyle/>
          <a:p>
            <a:fld id="{AD9E97F6-F599-4219-AADC-80EE8912AFF7}" type="slidenum">
              <a:rPr lang="en-GB" smtClean="0"/>
              <a:t>‹#›</a:t>
            </a:fld>
            <a:endParaRPr lang="en-GB"/>
          </a:p>
        </p:txBody>
      </p:sp>
    </p:spTree>
    <p:extLst>
      <p:ext uri="{BB962C8B-B14F-4D97-AF65-F5344CB8AC3E}">
        <p14:creationId xmlns:p14="http://schemas.microsoft.com/office/powerpoint/2010/main" val="3675458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B385921-A91A-409C-921C-0E0EC1E750EC}" type="datetime2">
              <a:rPr lang="en-US" smtClean="0"/>
              <a:t>Monday, February 7,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1972730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385921-A91A-409C-921C-0E0EC1E750EC}" type="datetime2">
              <a:rPr lang="en-US" smtClean="0"/>
              <a:t>Monday, February 7,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1699531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B385921-A91A-409C-921C-0E0EC1E750EC}" type="datetime2">
              <a:rPr lang="en-US" smtClean="0"/>
              <a:t>Monday, February 7,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47962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B385921-A91A-409C-921C-0E0EC1E750EC}" type="datetime2">
              <a:rPr lang="en-US" smtClean="0"/>
              <a:t>Monday, February 7,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145565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B385921-A91A-409C-921C-0E0EC1E750EC}" type="datetime2">
              <a:rPr lang="en-US" smtClean="0"/>
              <a:t>Monday, February 7, 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1552714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B385921-A91A-409C-921C-0E0EC1E750EC}" type="datetime2">
              <a:rPr lang="en-US" smtClean="0"/>
              <a:t>Monday, February 7, 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1704789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9B23AA-0C0E-4BF7-A2DD-E0915D9F77B5}" type="datetimeFigureOut">
              <a:rPr lang="en-GB" smtClean="0"/>
              <a:t>07/02/2022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AFA8D24-6B38-480F-B236-0F4AD62E75C5}" type="slidenum">
              <a:rPr lang="en-GB" smtClean="0"/>
              <a:t>‹#›</a:t>
            </a:fld>
            <a:endParaRPr lang="en-GB"/>
          </a:p>
        </p:txBody>
      </p:sp>
    </p:spTree>
    <p:extLst>
      <p:ext uri="{BB962C8B-B14F-4D97-AF65-F5344CB8AC3E}">
        <p14:creationId xmlns:p14="http://schemas.microsoft.com/office/powerpoint/2010/main" val="4085905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B385921-A91A-409C-921C-0E0EC1E750EC}" type="datetime2">
              <a:rPr lang="en-US" smtClean="0"/>
              <a:t>Monday, February 7,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2081919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90C63-80A2-4EE4-A8A3-951F8A6DDB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4DAC7A-5CD6-4D23-B3A8-B45A353A13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3B3487-7275-4525-9C14-77FDED68979B}"/>
              </a:ext>
            </a:extLst>
          </p:cNvPr>
          <p:cNvSpPr>
            <a:spLocks noGrp="1"/>
          </p:cNvSpPr>
          <p:nvPr>
            <p:ph type="dt" sz="half" idx="10"/>
          </p:nvPr>
        </p:nvSpPr>
        <p:spPr/>
        <p:txBody>
          <a:bodyPr/>
          <a:lstStyle/>
          <a:p>
            <a:fld id="{4E91E416-685F-42BE-8E67-F429A862ABF6}" type="datetimeFigureOut">
              <a:rPr lang="en-GB" smtClean="0"/>
              <a:t>07/02/2022</a:t>
            </a:fld>
            <a:endParaRPr lang="en-GB"/>
          </a:p>
        </p:txBody>
      </p:sp>
      <p:sp>
        <p:nvSpPr>
          <p:cNvPr id="5" name="Footer Placeholder 4">
            <a:extLst>
              <a:ext uri="{FF2B5EF4-FFF2-40B4-BE49-F238E27FC236}">
                <a16:creationId xmlns:a16="http://schemas.microsoft.com/office/drawing/2014/main" id="{A446903D-95E0-406F-9CFC-8C6E17CDDE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521A5D-9A83-496B-951A-28F7BD26B05B}"/>
              </a:ext>
            </a:extLst>
          </p:cNvPr>
          <p:cNvSpPr>
            <a:spLocks noGrp="1"/>
          </p:cNvSpPr>
          <p:nvPr>
            <p:ph type="sldNum" sz="quarter" idx="12"/>
          </p:nvPr>
        </p:nvSpPr>
        <p:spPr/>
        <p:txBody>
          <a:bodyPr/>
          <a:lstStyle/>
          <a:p>
            <a:fld id="{AD9E97F6-F599-4219-AADC-80EE8912AFF7}" type="slidenum">
              <a:rPr lang="en-GB" smtClean="0"/>
              <a:t>‹#›</a:t>
            </a:fld>
            <a:endParaRPr lang="en-GB"/>
          </a:p>
        </p:txBody>
      </p:sp>
    </p:spTree>
    <p:extLst>
      <p:ext uri="{BB962C8B-B14F-4D97-AF65-F5344CB8AC3E}">
        <p14:creationId xmlns:p14="http://schemas.microsoft.com/office/powerpoint/2010/main" val="530178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B385921-A91A-409C-921C-0E0EC1E750EC}" type="datetime2">
              <a:rPr lang="en-US" smtClean="0"/>
              <a:t>Monday, February 7, 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723002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385921-A91A-409C-921C-0E0EC1E750EC}" type="datetime2">
              <a:rPr lang="en-US" smtClean="0"/>
              <a:t>Monday, February 7,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1192677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385921-A91A-409C-921C-0E0EC1E750EC}" type="datetime2">
              <a:rPr lang="en-US" smtClean="0"/>
              <a:t>Monday, February 7,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423588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284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063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85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293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6599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4651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01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8B19D-2FCB-4ED2-89F5-207A771670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53A7FD3-822C-49F1-AFBB-566BE398FC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2EBD98-1026-48BA-88FB-9BCCB2DBD8F9}"/>
              </a:ext>
            </a:extLst>
          </p:cNvPr>
          <p:cNvSpPr>
            <a:spLocks noGrp="1"/>
          </p:cNvSpPr>
          <p:nvPr>
            <p:ph type="dt" sz="half" idx="10"/>
          </p:nvPr>
        </p:nvSpPr>
        <p:spPr/>
        <p:txBody>
          <a:bodyPr/>
          <a:lstStyle/>
          <a:p>
            <a:fld id="{4E91E416-685F-42BE-8E67-F429A862ABF6}" type="datetimeFigureOut">
              <a:rPr lang="en-GB" smtClean="0"/>
              <a:t>07/02/2022</a:t>
            </a:fld>
            <a:endParaRPr lang="en-GB"/>
          </a:p>
        </p:txBody>
      </p:sp>
      <p:sp>
        <p:nvSpPr>
          <p:cNvPr id="5" name="Footer Placeholder 4">
            <a:extLst>
              <a:ext uri="{FF2B5EF4-FFF2-40B4-BE49-F238E27FC236}">
                <a16:creationId xmlns:a16="http://schemas.microsoft.com/office/drawing/2014/main" id="{06A6B31C-9AC4-4074-9431-715ECC51D3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D04C-F4B4-4AF3-AF43-2817BD74326F}"/>
              </a:ext>
            </a:extLst>
          </p:cNvPr>
          <p:cNvSpPr>
            <a:spLocks noGrp="1"/>
          </p:cNvSpPr>
          <p:nvPr>
            <p:ph type="sldNum" sz="quarter" idx="12"/>
          </p:nvPr>
        </p:nvSpPr>
        <p:spPr/>
        <p:txBody>
          <a:bodyPr/>
          <a:lstStyle/>
          <a:p>
            <a:fld id="{AD9E97F6-F599-4219-AADC-80EE8912AFF7}" type="slidenum">
              <a:rPr lang="en-GB" smtClean="0"/>
              <a:t>‹#›</a:t>
            </a:fld>
            <a:endParaRPr lang="en-GB"/>
          </a:p>
        </p:txBody>
      </p:sp>
    </p:spTree>
    <p:extLst>
      <p:ext uri="{BB962C8B-B14F-4D97-AF65-F5344CB8AC3E}">
        <p14:creationId xmlns:p14="http://schemas.microsoft.com/office/powerpoint/2010/main" val="1842911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289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85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D693-E069-45B1-BD2F-D3B8391985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15EC9A-3700-4288-B13A-C9FA6379F1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6BB2E1C-E178-49DC-9BDB-1241A4BB16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992888C-1D57-4769-9BA4-11CAD51B9AF5}"/>
              </a:ext>
            </a:extLst>
          </p:cNvPr>
          <p:cNvSpPr>
            <a:spLocks noGrp="1"/>
          </p:cNvSpPr>
          <p:nvPr>
            <p:ph type="dt" sz="half" idx="10"/>
          </p:nvPr>
        </p:nvSpPr>
        <p:spPr/>
        <p:txBody>
          <a:bodyPr/>
          <a:lstStyle/>
          <a:p>
            <a:fld id="{4E91E416-685F-42BE-8E67-F429A862ABF6}" type="datetimeFigureOut">
              <a:rPr lang="en-GB" smtClean="0"/>
              <a:t>07/02/2022</a:t>
            </a:fld>
            <a:endParaRPr lang="en-GB"/>
          </a:p>
        </p:txBody>
      </p:sp>
      <p:sp>
        <p:nvSpPr>
          <p:cNvPr id="6" name="Footer Placeholder 5">
            <a:extLst>
              <a:ext uri="{FF2B5EF4-FFF2-40B4-BE49-F238E27FC236}">
                <a16:creationId xmlns:a16="http://schemas.microsoft.com/office/drawing/2014/main" id="{A5A0355F-412E-488E-9C70-C7CB25BBF2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13BED0-1988-41DF-B2C4-CE36CC5EED95}"/>
              </a:ext>
            </a:extLst>
          </p:cNvPr>
          <p:cNvSpPr>
            <a:spLocks noGrp="1"/>
          </p:cNvSpPr>
          <p:nvPr>
            <p:ph type="sldNum" sz="quarter" idx="12"/>
          </p:nvPr>
        </p:nvSpPr>
        <p:spPr/>
        <p:txBody>
          <a:bodyPr/>
          <a:lstStyle/>
          <a:p>
            <a:fld id="{AD9E97F6-F599-4219-AADC-80EE8912AFF7}" type="slidenum">
              <a:rPr lang="en-GB" smtClean="0"/>
              <a:t>‹#›</a:t>
            </a:fld>
            <a:endParaRPr lang="en-GB"/>
          </a:p>
        </p:txBody>
      </p:sp>
    </p:spTree>
    <p:extLst>
      <p:ext uri="{BB962C8B-B14F-4D97-AF65-F5344CB8AC3E}">
        <p14:creationId xmlns:p14="http://schemas.microsoft.com/office/powerpoint/2010/main" val="897259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5E610-BC61-419F-B178-A4F9D2ACABC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43BAE92-F96D-4F36-80C5-A730F105DB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7C3B7E-9EC9-415C-A8B7-E51D5427CC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B840CCB-E292-4891-97B8-37550DEFAF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204595-10F2-48FB-9E74-52B8F1628F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09F7683-B5E7-4312-BB44-1A30CDCFC43E}"/>
              </a:ext>
            </a:extLst>
          </p:cNvPr>
          <p:cNvSpPr>
            <a:spLocks noGrp="1"/>
          </p:cNvSpPr>
          <p:nvPr>
            <p:ph type="dt" sz="half" idx="10"/>
          </p:nvPr>
        </p:nvSpPr>
        <p:spPr/>
        <p:txBody>
          <a:bodyPr/>
          <a:lstStyle/>
          <a:p>
            <a:fld id="{4E91E416-685F-42BE-8E67-F429A862ABF6}" type="datetimeFigureOut">
              <a:rPr lang="en-GB" smtClean="0"/>
              <a:t>07/02/2022</a:t>
            </a:fld>
            <a:endParaRPr lang="en-GB"/>
          </a:p>
        </p:txBody>
      </p:sp>
      <p:sp>
        <p:nvSpPr>
          <p:cNvPr id="8" name="Footer Placeholder 7">
            <a:extLst>
              <a:ext uri="{FF2B5EF4-FFF2-40B4-BE49-F238E27FC236}">
                <a16:creationId xmlns:a16="http://schemas.microsoft.com/office/drawing/2014/main" id="{B3B01A94-C715-4A2E-905F-FA61B1D0366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F85CD11-EF48-47F4-9CF4-426443B735A3}"/>
              </a:ext>
            </a:extLst>
          </p:cNvPr>
          <p:cNvSpPr>
            <a:spLocks noGrp="1"/>
          </p:cNvSpPr>
          <p:nvPr>
            <p:ph type="sldNum" sz="quarter" idx="12"/>
          </p:nvPr>
        </p:nvSpPr>
        <p:spPr/>
        <p:txBody>
          <a:bodyPr/>
          <a:lstStyle/>
          <a:p>
            <a:fld id="{AD9E97F6-F599-4219-AADC-80EE8912AFF7}" type="slidenum">
              <a:rPr lang="en-GB" smtClean="0"/>
              <a:t>‹#›</a:t>
            </a:fld>
            <a:endParaRPr lang="en-GB"/>
          </a:p>
        </p:txBody>
      </p:sp>
    </p:spTree>
    <p:extLst>
      <p:ext uri="{BB962C8B-B14F-4D97-AF65-F5344CB8AC3E}">
        <p14:creationId xmlns:p14="http://schemas.microsoft.com/office/powerpoint/2010/main" val="1751596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0384-A6B7-47CC-8AAD-C821728258A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1E168E0-B4B2-46BA-9536-913B0E70E6EB}"/>
              </a:ext>
            </a:extLst>
          </p:cNvPr>
          <p:cNvSpPr>
            <a:spLocks noGrp="1"/>
          </p:cNvSpPr>
          <p:nvPr>
            <p:ph type="dt" sz="half" idx="10"/>
          </p:nvPr>
        </p:nvSpPr>
        <p:spPr/>
        <p:txBody>
          <a:bodyPr/>
          <a:lstStyle/>
          <a:p>
            <a:fld id="{4E91E416-685F-42BE-8E67-F429A862ABF6}" type="datetimeFigureOut">
              <a:rPr lang="en-GB" smtClean="0"/>
              <a:t>07/02/2022</a:t>
            </a:fld>
            <a:endParaRPr lang="en-GB"/>
          </a:p>
        </p:txBody>
      </p:sp>
      <p:sp>
        <p:nvSpPr>
          <p:cNvPr id="4" name="Footer Placeholder 3">
            <a:extLst>
              <a:ext uri="{FF2B5EF4-FFF2-40B4-BE49-F238E27FC236}">
                <a16:creationId xmlns:a16="http://schemas.microsoft.com/office/drawing/2014/main" id="{CA099FC9-626D-4BC8-B716-6FFB3CCAE7A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E5A2E3-C4F3-4080-93E1-F72A0749B05D}"/>
              </a:ext>
            </a:extLst>
          </p:cNvPr>
          <p:cNvSpPr>
            <a:spLocks noGrp="1"/>
          </p:cNvSpPr>
          <p:nvPr>
            <p:ph type="sldNum" sz="quarter" idx="12"/>
          </p:nvPr>
        </p:nvSpPr>
        <p:spPr/>
        <p:txBody>
          <a:bodyPr/>
          <a:lstStyle/>
          <a:p>
            <a:fld id="{AD9E97F6-F599-4219-AADC-80EE8912AFF7}" type="slidenum">
              <a:rPr lang="en-GB" smtClean="0"/>
              <a:t>‹#›</a:t>
            </a:fld>
            <a:endParaRPr lang="en-GB"/>
          </a:p>
        </p:txBody>
      </p:sp>
    </p:spTree>
    <p:extLst>
      <p:ext uri="{BB962C8B-B14F-4D97-AF65-F5344CB8AC3E}">
        <p14:creationId xmlns:p14="http://schemas.microsoft.com/office/powerpoint/2010/main" val="190121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F8E1A2-667D-43BF-B01F-12BCA84D1036}"/>
              </a:ext>
            </a:extLst>
          </p:cNvPr>
          <p:cNvSpPr>
            <a:spLocks noGrp="1"/>
          </p:cNvSpPr>
          <p:nvPr>
            <p:ph type="dt" sz="half" idx="10"/>
          </p:nvPr>
        </p:nvSpPr>
        <p:spPr/>
        <p:txBody>
          <a:bodyPr/>
          <a:lstStyle/>
          <a:p>
            <a:fld id="{4E91E416-685F-42BE-8E67-F429A862ABF6}" type="datetimeFigureOut">
              <a:rPr lang="en-GB" smtClean="0"/>
              <a:t>07/02/2022</a:t>
            </a:fld>
            <a:endParaRPr lang="en-GB"/>
          </a:p>
        </p:txBody>
      </p:sp>
      <p:sp>
        <p:nvSpPr>
          <p:cNvPr id="3" name="Footer Placeholder 2">
            <a:extLst>
              <a:ext uri="{FF2B5EF4-FFF2-40B4-BE49-F238E27FC236}">
                <a16:creationId xmlns:a16="http://schemas.microsoft.com/office/drawing/2014/main" id="{29F815F9-8736-48F0-BCB5-93BD5F52C3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935A3A-77D5-4DD1-AB77-19FE129AC730}"/>
              </a:ext>
            </a:extLst>
          </p:cNvPr>
          <p:cNvSpPr>
            <a:spLocks noGrp="1"/>
          </p:cNvSpPr>
          <p:nvPr>
            <p:ph type="sldNum" sz="quarter" idx="12"/>
          </p:nvPr>
        </p:nvSpPr>
        <p:spPr/>
        <p:txBody>
          <a:bodyPr/>
          <a:lstStyle/>
          <a:p>
            <a:fld id="{AD9E97F6-F599-4219-AADC-80EE8912AFF7}" type="slidenum">
              <a:rPr lang="en-GB" smtClean="0"/>
              <a:t>‹#›</a:t>
            </a:fld>
            <a:endParaRPr lang="en-GB"/>
          </a:p>
        </p:txBody>
      </p:sp>
    </p:spTree>
    <p:extLst>
      <p:ext uri="{BB962C8B-B14F-4D97-AF65-F5344CB8AC3E}">
        <p14:creationId xmlns:p14="http://schemas.microsoft.com/office/powerpoint/2010/main" val="2548666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BB416-E125-46AF-939B-40E3CEBF80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2D10F56-6437-411D-863A-7EEF8FF853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D328116-3671-4482-91A8-4ED39E5B97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55D099-89AB-476B-A418-1972C374593B}"/>
              </a:ext>
            </a:extLst>
          </p:cNvPr>
          <p:cNvSpPr>
            <a:spLocks noGrp="1"/>
          </p:cNvSpPr>
          <p:nvPr>
            <p:ph type="dt" sz="half" idx="10"/>
          </p:nvPr>
        </p:nvSpPr>
        <p:spPr/>
        <p:txBody>
          <a:bodyPr/>
          <a:lstStyle/>
          <a:p>
            <a:fld id="{4E91E416-685F-42BE-8E67-F429A862ABF6}" type="datetimeFigureOut">
              <a:rPr lang="en-GB" smtClean="0"/>
              <a:t>07/02/2022</a:t>
            </a:fld>
            <a:endParaRPr lang="en-GB"/>
          </a:p>
        </p:txBody>
      </p:sp>
      <p:sp>
        <p:nvSpPr>
          <p:cNvPr id="6" name="Footer Placeholder 5">
            <a:extLst>
              <a:ext uri="{FF2B5EF4-FFF2-40B4-BE49-F238E27FC236}">
                <a16:creationId xmlns:a16="http://schemas.microsoft.com/office/drawing/2014/main" id="{D397DA8A-347C-4DBE-871E-E95AACBB260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147C9F5-0672-45C4-ACE9-93E6B3847917}"/>
              </a:ext>
            </a:extLst>
          </p:cNvPr>
          <p:cNvSpPr>
            <a:spLocks noGrp="1"/>
          </p:cNvSpPr>
          <p:nvPr>
            <p:ph type="sldNum" sz="quarter" idx="12"/>
          </p:nvPr>
        </p:nvSpPr>
        <p:spPr/>
        <p:txBody>
          <a:bodyPr/>
          <a:lstStyle/>
          <a:p>
            <a:fld id="{AD9E97F6-F599-4219-AADC-80EE8912AFF7}" type="slidenum">
              <a:rPr lang="en-GB" smtClean="0"/>
              <a:t>‹#›</a:t>
            </a:fld>
            <a:endParaRPr lang="en-GB"/>
          </a:p>
        </p:txBody>
      </p:sp>
    </p:spTree>
    <p:extLst>
      <p:ext uri="{BB962C8B-B14F-4D97-AF65-F5344CB8AC3E}">
        <p14:creationId xmlns:p14="http://schemas.microsoft.com/office/powerpoint/2010/main" val="2637833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DF080-9FCD-4A27-A4A0-C3CF2E38A4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2419AE7-97B2-45DE-BF97-AF55AE55CF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699AF8C-852A-41DA-8038-34991B1786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865D1-8C4E-4007-822A-B1CBCF41781F}"/>
              </a:ext>
            </a:extLst>
          </p:cNvPr>
          <p:cNvSpPr>
            <a:spLocks noGrp="1"/>
          </p:cNvSpPr>
          <p:nvPr>
            <p:ph type="dt" sz="half" idx="10"/>
          </p:nvPr>
        </p:nvSpPr>
        <p:spPr/>
        <p:txBody>
          <a:bodyPr/>
          <a:lstStyle/>
          <a:p>
            <a:fld id="{4E91E416-685F-42BE-8E67-F429A862ABF6}" type="datetimeFigureOut">
              <a:rPr lang="en-GB" smtClean="0"/>
              <a:t>07/02/2022</a:t>
            </a:fld>
            <a:endParaRPr lang="en-GB"/>
          </a:p>
        </p:txBody>
      </p:sp>
      <p:sp>
        <p:nvSpPr>
          <p:cNvPr id="6" name="Footer Placeholder 5">
            <a:extLst>
              <a:ext uri="{FF2B5EF4-FFF2-40B4-BE49-F238E27FC236}">
                <a16:creationId xmlns:a16="http://schemas.microsoft.com/office/drawing/2014/main" id="{4E9FB47A-1187-423A-8A27-34558D495B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4F784-0BC3-41CF-A2BE-9D31D7CA1D6C}"/>
              </a:ext>
            </a:extLst>
          </p:cNvPr>
          <p:cNvSpPr>
            <a:spLocks noGrp="1"/>
          </p:cNvSpPr>
          <p:nvPr>
            <p:ph type="sldNum" sz="quarter" idx="12"/>
          </p:nvPr>
        </p:nvSpPr>
        <p:spPr/>
        <p:txBody>
          <a:bodyPr/>
          <a:lstStyle/>
          <a:p>
            <a:fld id="{AD9E97F6-F599-4219-AADC-80EE8912AFF7}" type="slidenum">
              <a:rPr lang="en-GB" smtClean="0"/>
              <a:t>‹#›</a:t>
            </a:fld>
            <a:endParaRPr lang="en-GB"/>
          </a:p>
        </p:txBody>
      </p:sp>
    </p:spTree>
    <p:extLst>
      <p:ext uri="{BB962C8B-B14F-4D97-AF65-F5344CB8AC3E}">
        <p14:creationId xmlns:p14="http://schemas.microsoft.com/office/powerpoint/2010/main" val="1445257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C61A06-C911-4D9C-A35A-B94E220082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D6CD323-96F1-4CA9-9002-85F8CDBD5F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C5FE1C-8BFB-449C-82B0-9D56442205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1E416-685F-42BE-8E67-F429A862ABF6}" type="datetimeFigureOut">
              <a:rPr lang="en-GB" smtClean="0"/>
              <a:t>07/02/2022</a:t>
            </a:fld>
            <a:endParaRPr lang="en-GB"/>
          </a:p>
        </p:txBody>
      </p:sp>
      <p:sp>
        <p:nvSpPr>
          <p:cNvPr id="5" name="Footer Placeholder 4">
            <a:extLst>
              <a:ext uri="{FF2B5EF4-FFF2-40B4-BE49-F238E27FC236}">
                <a16:creationId xmlns:a16="http://schemas.microsoft.com/office/drawing/2014/main" id="{7461E4E8-B5E2-4A2E-9EBE-318F0DAA1D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F63A257-CC4A-4D6F-89C2-CF3391CAE0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9E97F6-F599-4219-AADC-80EE8912AFF7}" type="slidenum">
              <a:rPr lang="en-GB" smtClean="0"/>
              <a:t>‹#›</a:t>
            </a:fld>
            <a:endParaRPr lang="en-GB"/>
          </a:p>
        </p:txBody>
      </p:sp>
    </p:spTree>
    <p:extLst>
      <p:ext uri="{BB962C8B-B14F-4D97-AF65-F5344CB8AC3E}">
        <p14:creationId xmlns:p14="http://schemas.microsoft.com/office/powerpoint/2010/main" val="4253908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B385921-A91A-409C-921C-0E0EC1E750EC}" type="datetime2">
              <a:rPr lang="en-US" smtClean="0"/>
              <a:t>Monday, February 7, 2022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89C0F2-17E0-497A-9BBE-0C73201AAFE3}" type="slidenum">
              <a:rPr lang="en-US" smtClean="0"/>
              <a:pPr/>
              <a:t>‹#›</a:t>
            </a:fld>
            <a:endParaRPr lang="en-US" dirty="0"/>
          </a:p>
        </p:txBody>
      </p:sp>
      <p:pic>
        <p:nvPicPr>
          <p:cNvPr id="7" name="Picture 6"/>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0" y="5437584"/>
            <a:ext cx="12192000" cy="1447800"/>
          </a:xfrm>
          <a:prstGeom prst="rect">
            <a:avLst/>
          </a:prstGeom>
        </p:spPr>
      </p:pic>
    </p:spTree>
    <p:extLst>
      <p:ext uri="{BB962C8B-B14F-4D97-AF65-F5344CB8AC3E}">
        <p14:creationId xmlns:p14="http://schemas.microsoft.com/office/powerpoint/2010/main" val="487332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2">
            <a:extLst>
              <a:ext uri="{FF2B5EF4-FFF2-40B4-BE49-F238E27FC236}">
                <a16:creationId xmlns:a16="http://schemas.microsoft.com/office/drawing/2014/main" id="{442DA8B8-94A2-45D6-976E-910B4828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FDF9DC-635E-48B4-B5BC-71F58FEE145F}"/>
              </a:ext>
            </a:extLst>
          </p:cNvPr>
          <p:cNvSpPr>
            <a:spLocks noGrp="1"/>
          </p:cNvSpPr>
          <p:nvPr>
            <p:ph type="ctrTitle"/>
          </p:nvPr>
        </p:nvSpPr>
        <p:spPr>
          <a:xfrm>
            <a:off x="643466" y="753626"/>
            <a:ext cx="5081925" cy="3004145"/>
          </a:xfrm>
        </p:spPr>
        <p:txBody>
          <a:bodyPr>
            <a:normAutofit/>
          </a:bodyPr>
          <a:lstStyle/>
          <a:p>
            <a:r>
              <a:rPr lang="en-GB" sz="4800" b="1" dirty="0">
                <a:latin typeface="Arial" panose="020B0604020202020204" pitchFamily="34" charset="0"/>
                <a:cs typeface="Arial" panose="020B0604020202020204" pitchFamily="34" charset="0"/>
              </a:rPr>
              <a:t>One Day Reps Training Course</a:t>
            </a:r>
            <a:br>
              <a:rPr lang="en-GB" sz="4800" b="1" dirty="0">
                <a:latin typeface="Arial" panose="020B0604020202020204" pitchFamily="34" charset="0"/>
                <a:cs typeface="Arial" panose="020B0604020202020204" pitchFamily="34" charset="0"/>
              </a:rPr>
            </a:br>
            <a:br>
              <a:rPr lang="en-GB" sz="4200" b="1" dirty="0">
                <a:latin typeface="Arial" panose="020B0604020202020204" pitchFamily="34" charset="0"/>
                <a:cs typeface="Arial" panose="020B0604020202020204" pitchFamily="34" charset="0"/>
              </a:rPr>
            </a:br>
            <a:r>
              <a:rPr lang="en-GB" sz="4200" b="1" dirty="0">
                <a:latin typeface="Arial" panose="020B0604020202020204" pitchFamily="34" charset="0"/>
                <a:cs typeface="Arial" panose="020B0604020202020204" pitchFamily="34" charset="0"/>
              </a:rPr>
              <a:t>*LA Name here*</a:t>
            </a:r>
            <a:endParaRPr lang="en-GB" sz="36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4FABDC72-4239-4AA2-898A-7A00C67954B4}"/>
              </a:ext>
            </a:extLst>
          </p:cNvPr>
          <p:cNvSpPr>
            <a:spLocks noGrp="1"/>
          </p:cNvSpPr>
          <p:nvPr>
            <p:ph type="subTitle" idx="1"/>
          </p:nvPr>
        </p:nvSpPr>
        <p:spPr>
          <a:xfrm>
            <a:off x="576360" y="4213278"/>
            <a:ext cx="5081926" cy="2189214"/>
          </a:xfrm>
        </p:spPr>
        <p:txBody>
          <a:bodyPr>
            <a:normAutofit/>
          </a:bodyPr>
          <a:lstStyle/>
          <a:p>
            <a:r>
              <a:rPr lang="en-GB" b="1" dirty="0" err="1">
                <a:latin typeface="Arial" panose="020B0604020202020204" pitchFamily="34" charset="0"/>
                <a:cs typeface="Arial" panose="020B0604020202020204" pitchFamily="34" charset="0"/>
              </a:rPr>
              <a:t>xxxx</a:t>
            </a:r>
            <a:r>
              <a:rPr lang="en-GB" b="1" dirty="0">
                <a:latin typeface="Arial" panose="020B0604020202020204" pitchFamily="34" charset="0"/>
                <a:cs typeface="Arial" panose="020B0604020202020204" pitchFamily="34" charset="0"/>
              </a:rPr>
              <a:t> (Organiser)</a:t>
            </a:r>
          </a:p>
          <a:p>
            <a:r>
              <a:rPr lang="en-GB" b="1" dirty="0" err="1">
                <a:latin typeface="Arial" panose="020B0604020202020204" pitchFamily="34" charset="0"/>
                <a:cs typeface="Arial" panose="020B0604020202020204" pitchFamily="34" charset="0"/>
              </a:rPr>
              <a:t>xxxx</a:t>
            </a:r>
            <a:r>
              <a:rPr lang="en-GB" b="1" dirty="0">
                <a:latin typeface="Arial" panose="020B0604020202020204" pitchFamily="34" charset="0"/>
                <a:cs typeface="Arial" panose="020B0604020202020204" pitchFamily="34" charset="0"/>
              </a:rPr>
              <a:t> (LA Secretary)</a:t>
            </a:r>
          </a:p>
        </p:txBody>
      </p:sp>
      <p:sp>
        <p:nvSpPr>
          <p:cNvPr id="16" name="Freeform: Shape 14">
            <a:extLst>
              <a:ext uri="{FF2B5EF4-FFF2-40B4-BE49-F238E27FC236}">
                <a16:creationId xmlns:a16="http://schemas.microsoft.com/office/drawing/2014/main" id="{07062BB1-E215-424E-80C4-7E1CF179A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6609"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pic>
        <p:nvPicPr>
          <p:cNvPr id="8" name="Picture 7" descr="Logo, icon&#10;&#10;Description automatically generated">
            <a:extLst>
              <a:ext uri="{FF2B5EF4-FFF2-40B4-BE49-F238E27FC236}">
                <a16:creationId xmlns:a16="http://schemas.microsoft.com/office/drawing/2014/main" id="{45728C79-42E1-49AE-A5AA-264BDEA1E1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6087" y="2259830"/>
            <a:ext cx="2565029" cy="2404714"/>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pic>
        <p:nvPicPr>
          <p:cNvPr id="6" name="Picture 2" descr="Whole and holistic organising in the classroom - RADICAL SCOTTISH ...">
            <a:extLst>
              <a:ext uri="{FF2B5EF4-FFF2-40B4-BE49-F238E27FC236}">
                <a16:creationId xmlns:a16="http://schemas.microsoft.com/office/drawing/2014/main" id="{851DE21D-6FBA-43B4-8C30-E9A9F3DDE41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40743" y="508317"/>
            <a:ext cx="2565029" cy="2308526"/>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a:noFill/>
          <a:extLst>
            <a:ext uri="{909E8E84-426E-40DD-AFC4-6F175D3DCCD1}">
              <a14:hiddenFill xmlns:a14="http://schemas.microsoft.com/office/drawing/2010/main">
                <a:solidFill>
                  <a:srgbClr val="FFFFFF"/>
                </a:solidFill>
              </a14:hiddenFill>
            </a:ext>
          </a:extLst>
        </p:spPr>
      </p:pic>
      <p:sp>
        <p:nvSpPr>
          <p:cNvPr id="18" name="Oval 16">
            <a:extLst>
              <a:ext uri="{FF2B5EF4-FFF2-40B4-BE49-F238E27FC236}">
                <a16:creationId xmlns:a16="http://schemas.microsoft.com/office/drawing/2014/main" id="{6FD0FBFA-B43E-40C1-A6E4-B8823417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0726" y="4546703"/>
            <a:ext cx="569514" cy="569514"/>
          </a:xfrm>
          <a:prstGeom prst="ellipse">
            <a:avLst/>
          </a:prstGeom>
          <a:noFill/>
          <a:ln w="127000">
            <a:solidFill>
              <a:schemeClr val="accent5">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368E167-B2D7-4904-BB6B-AE0486A2C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0758" y="3236233"/>
            <a:ext cx="1261243" cy="1648694"/>
          </a:xfrm>
          <a:custGeom>
            <a:avLst/>
            <a:gdLst>
              <a:gd name="connsiteX0" fmla="*/ 824347 w 1261243"/>
              <a:gd name="connsiteY0" fmla="*/ 0 h 1648694"/>
              <a:gd name="connsiteX1" fmla="*/ 1145220 w 1261243"/>
              <a:gd name="connsiteY1" fmla="*/ 64781 h 1648694"/>
              <a:gd name="connsiteX2" fmla="*/ 1261243 w 1261243"/>
              <a:gd name="connsiteY2" fmla="*/ 127757 h 1648694"/>
              <a:gd name="connsiteX3" fmla="*/ 1261243 w 1261243"/>
              <a:gd name="connsiteY3" fmla="*/ 1520938 h 1648694"/>
              <a:gd name="connsiteX4" fmla="*/ 1145220 w 1261243"/>
              <a:gd name="connsiteY4" fmla="*/ 1583913 h 1648694"/>
              <a:gd name="connsiteX5" fmla="*/ 824347 w 1261243"/>
              <a:gd name="connsiteY5" fmla="*/ 1648694 h 1648694"/>
              <a:gd name="connsiteX6" fmla="*/ 0 w 1261243"/>
              <a:gd name="connsiteY6" fmla="*/ 824347 h 1648694"/>
              <a:gd name="connsiteX7" fmla="*/ 824347 w 1261243"/>
              <a:gd name="connsiteY7" fmla="*/ 0 h 164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243" h="1648694">
                <a:moveTo>
                  <a:pt x="824347" y="0"/>
                </a:moveTo>
                <a:cubicBezTo>
                  <a:pt x="938165" y="0"/>
                  <a:pt x="1046596" y="23067"/>
                  <a:pt x="1145220" y="64781"/>
                </a:cubicBezTo>
                <a:lnTo>
                  <a:pt x="1261243" y="127757"/>
                </a:lnTo>
                <a:lnTo>
                  <a:pt x="1261243" y="1520938"/>
                </a:lnTo>
                <a:lnTo>
                  <a:pt x="1145220" y="1583913"/>
                </a:lnTo>
                <a:cubicBezTo>
                  <a:pt x="1046596" y="1625627"/>
                  <a:pt x="938165" y="1648694"/>
                  <a:pt x="824347" y="1648694"/>
                </a:cubicBezTo>
                <a:cubicBezTo>
                  <a:pt x="369073" y="1648694"/>
                  <a:pt x="0" y="1279621"/>
                  <a:pt x="0" y="824347"/>
                </a:cubicBezTo>
                <a:cubicBezTo>
                  <a:pt x="0" y="369073"/>
                  <a:pt x="369073" y="0"/>
                  <a:pt x="824347" y="0"/>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E5EBF8F5-ABE5-4029-A8FC-4E32622D7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004836"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E49524-66B4-4DB0-AD09-DC8B9874E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8804" y="6039059"/>
            <a:ext cx="1978348" cy="818941"/>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70A21480-D93D-46BE-9A94-B5A80469D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22529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3C6362-EE88-40F9-87E0-FCC25785737F}"/>
              </a:ext>
            </a:extLst>
          </p:cNvPr>
          <p:cNvSpPr>
            <a:spLocks noGrp="1"/>
          </p:cNvSpPr>
          <p:nvPr>
            <p:ph type="title"/>
          </p:nvPr>
        </p:nvSpPr>
        <p:spPr>
          <a:xfrm>
            <a:off x="524741" y="620392"/>
            <a:ext cx="3808268" cy="5504688"/>
          </a:xfrm>
        </p:spPr>
        <p:txBody>
          <a:bodyPr vert="horz" lIns="91440" tIns="45720" rIns="91440" bIns="45720" rtlCol="0">
            <a:normAutofit/>
          </a:bodyPr>
          <a:lstStyle/>
          <a:p>
            <a:r>
              <a:rPr lang="en-US" sz="6000" b="1">
                <a:solidFill>
                  <a:schemeClr val="bg1"/>
                </a:solidFill>
                <a:latin typeface="Arial" panose="020B0604020202020204" pitchFamily="34" charset="0"/>
                <a:cs typeface="Arial" panose="020B0604020202020204" pitchFamily="34" charset="0"/>
              </a:rPr>
              <a:t>Handling Members’ Problems </a:t>
            </a:r>
          </a:p>
        </p:txBody>
      </p:sp>
      <p:graphicFrame>
        <p:nvGraphicFramePr>
          <p:cNvPr id="14" name="Content Placeholder 2">
            <a:extLst>
              <a:ext uri="{FF2B5EF4-FFF2-40B4-BE49-F238E27FC236}">
                <a16:creationId xmlns:a16="http://schemas.microsoft.com/office/drawing/2014/main" id="{537875DA-889E-4F8A-86A4-E8E4C5B697AF}"/>
              </a:ext>
            </a:extLst>
          </p:cNvPr>
          <p:cNvGraphicFramePr>
            <a:graphicFrameLocks noGrp="1"/>
          </p:cNvGraphicFramePr>
          <p:nvPr>
            <p:ph idx="1"/>
            <p:extLst>
              <p:ext uri="{D42A27DB-BD31-4B8C-83A1-F6EECF244321}">
                <p14:modId xmlns:p14="http://schemas.microsoft.com/office/powerpoint/2010/main" val="11615333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7361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3C6362-EE88-40F9-87E0-FCC25785737F}"/>
              </a:ext>
            </a:extLst>
          </p:cNvPr>
          <p:cNvSpPr>
            <a:spLocks noGrp="1"/>
          </p:cNvSpPr>
          <p:nvPr>
            <p:ph type="title"/>
          </p:nvPr>
        </p:nvSpPr>
        <p:spPr>
          <a:xfrm>
            <a:off x="524741" y="620392"/>
            <a:ext cx="3808268" cy="5504688"/>
          </a:xfrm>
        </p:spPr>
        <p:txBody>
          <a:bodyPr vert="horz" lIns="91440" tIns="45720" rIns="91440" bIns="45720" rtlCol="0">
            <a:normAutofit/>
          </a:bodyPr>
          <a:lstStyle/>
          <a:p>
            <a:r>
              <a:rPr lang="en-US" b="1" dirty="0">
                <a:solidFill>
                  <a:schemeClr val="bg1"/>
                </a:solidFill>
                <a:latin typeface="Arial" panose="020B0604020202020204" pitchFamily="34" charset="0"/>
                <a:cs typeface="Arial" panose="020B0604020202020204" pitchFamily="34" charset="0"/>
              </a:rPr>
              <a:t>Grievance and disciplinary procedures</a:t>
            </a:r>
          </a:p>
        </p:txBody>
      </p:sp>
      <p:graphicFrame>
        <p:nvGraphicFramePr>
          <p:cNvPr id="14" name="Content Placeholder 2">
            <a:extLst>
              <a:ext uri="{FF2B5EF4-FFF2-40B4-BE49-F238E27FC236}">
                <a16:creationId xmlns:a16="http://schemas.microsoft.com/office/drawing/2014/main" id="{537875DA-889E-4F8A-86A4-E8E4C5B697AF}"/>
              </a:ext>
            </a:extLst>
          </p:cNvPr>
          <p:cNvGraphicFramePr>
            <a:graphicFrameLocks noGrp="1"/>
          </p:cNvGraphicFramePr>
          <p:nvPr>
            <p:ph idx="1"/>
            <p:extLst>
              <p:ext uri="{D42A27DB-BD31-4B8C-83A1-F6EECF244321}">
                <p14:modId xmlns:p14="http://schemas.microsoft.com/office/powerpoint/2010/main" val="209417128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0222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C6362-EE88-40F9-87E0-FCC25785737F}"/>
              </a:ext>
            </a:extLst>
          </p:cNvPr>
          <p:cNvSpPr>
            <a:spLocks noGrp="1"/>
          </p:cNvSpPr>
          <p:nvPr>
            <p:ph type="title"/>
          </p:nvPr>
        </p:nvSpPr>
        <p:spPr>
          <a:xfrm>
            <a:off x="421906" y="495300"/>
            <a:ext cx="10931894" cy="896918"/>
          </a:xfrm>
          <a:noFill/>
        </p:spPr>
        <p:txBody>
          <a:bodyPr vert="horz" lIns="91440" tIns="45720" rIns="91440" bIns="45720" rtlCol="0" anchor="b">
            <a:normAutofit/>
          </a:bodyPr>
          <a:lstStyle/>
          <a:p>
            <a:r>
              <a:rPr lang="en-US" sz="4800" b="1" dirty="0">
                <a:solidFill>
                  <a:srgbClr val="7030A0"/>
                </a:solidFill>
                <a:latin typeface="Arial" panose="020B0604020202020204" pitchFamily="34" charset="0"/>
                <a:cs typeface="Arial" panose="020B0604020202020204" pitchFamily="34" charset="0"/>
              </a:rPr>
              <a:t>Identifying the Problem</a:t>
            </a:r>
          </a:p>
        </p:txBody>
      </p:sp>
      <p:graphicFrame>
        <p:nvGraphicFramePr>
          <p:cNvPr id="14" name="Content Placeholder 2">
            <a:extLst>
              <a:ext uri="{FF2B5EF4-FFF2-40B4-BE49-F238E27FC236}">
                <a16:creationId xmlns:a16="http://schemas.microsoft.com/office/drawing/2014/main" id="{6FFE771E-C54A-4ABD-917A-36F55F7EFF92}"/>
              </a:ext>
            </a:extLst>
          </p:cNvPr>
          <p:cNvGraphicFramePr>
            <a:graphicFrameLocks noGrp="1"/>
          </p:cNvGraphicFramePr>
          <p:nvPr>
            <p:ph idx="1"/>
            <p:extLst>
              <p:ext uri="{D42A27DB-BD31-4B8C-83A1-F6EECF244321}">
                <p14:modId xmlns:p14="http://schemas.microsoft.com/office/powerpoint/2010/main" val="3413211117"/>
              </p:ext>
            </p:extLst>
          </p:nvPr>
        </p:nvGraphicFramePr>
        <p:xfrm>
          <a:off x="421906" y="1392218"/>
          <a:ext cx="10931894" cy="4784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7170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3C6362-EE88-40F9-87E0-FCC25785737F}"/>
              </a:ext>
            </a:extLst>
          </p:cNvPr>
          <p:cNvSpPr>
            <a:spLocks noGrp="1"/>
          </p:cNvSpPr>
          <p:nvPr>
            <p:ph type="title"/>
          </p:nvPr>
        </p:nvSpPr>
        <p:spPr>
          <a:xfrm>
            <a:off x="524741" y="620392"/>
            <a:ext cx="3808268" cy="5504688"/>
          </a:xfrm>
        </p:spPr>
        <p:txBody>
          <a:bodyPr vert="horz" lIns="91440" tIns="45720" rIns="91440" bIns="45720" rtlCol="0">
            <a:normAutofit/>
          </a:bodyPr>
          <a:lstStyle/>
          <a:p>
            <a:r>
              <a:rPr lang="en-US" sz="6000" b="1">
                <a:solidFill>
                  <a:schemeClr val="bg1"/>
                </a:solidFill>
                <a:latin typeface="Arial" panose="020B0604020202020204" pitchFamily="34" charset="0"/>
                <a:cs typeface="Arial" panose="020B0604020202020204" pitchFamily="34" charset="0"/>
              </a:rPr>
              <a:t>Activity: Handling Members’ Problems</a:t>
            </a:r>
          </a:p>
        </p:txBody>
      </p:sp>
      <p:graphicFrame>
        <p:nvGraphicFramePr>
          <p:cNvPr id="14" name="Content Placeholder 2">
            <a:extLst>
              <a:ext uri="{FF2B5EF4-FFF2-40B4-BE49-F238E27FC236}">
                <a16:creationId xmlns:a16="http://schemas.microsoft.com/office/drawing/2014/main" id="{D32BA90B-6B5B-417E-8497-BED7EE803C11}"/>
              </a:ext>
            </a:extLst>
          </p:cNvPr>
          <p:cNvGraphicFramePr>
            <a:graphicFrameLocks noGrp="1"/>
          </p:cNvGraphicFramePr>
          <p:nvPr>
            <p:ph idx="1"/>
            <p:extLst>
              <p:ext uri="{D42A27DB-BD31-4B8C-83A1-F6EECF244321}">
                <p14:modId xmlns:p14="http://schemas.microsoft.com/office/powerpoint/2010/main" val="1780653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9751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D6A4FB-A9C6-4841-BCC1-E03388C93523}"/>
              </a:ext>
            </a:extLst>
          </p:cNvPr>
          <p:cNvSpPr>
            <a:spLocks noGrp="1"/>
          </p:cNvSpPr>
          <p:nvPr>
            <p:ph type="ctr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Case Handling</a:t>
            </a:r>
          </a:p>
        </p:txBody>
      </p:sp>
      <p:sp>
        <p:nvSpPr>
          <p:cNvPr id="3" name="Subtitle 2">
            <a:extLst>
              <a:ext uri="{FF2B5EF4-FFF2-40B4-BE49-F238E27FC236}">
                <a16:creationId xmlns:a16="http://schemas.microsoft.com/office/drawing/2014/main" id="{E2CA31A8-6145-45EE-8232-E0B29A09B22B}"/>
              </a:ext>
            </a:extLst>
          </p:cNvPr>
          <p:cNvSpPr>
            <a:spLocks noGrp="1"/>
          </p:cNvSpPr>
          <p:nvPr>
            <p:ph type="subTitle" idx="1"/>
          </p:nvPr>
        </p:nvSpPr>
        <p:spPr>
          <a:xfrm>
            <a:off x="4037826" y="95250"/>
            <a:ext cx="8151125" cy="6783026"/>
          </a:xfrm>
        </p:spPr>
        <p:txBody>
          <a:bodyPr vert="horz" lIns="91440" tIns="45720" rIns="91440" bIns="45720" rtlCol="0" anchor="ctr">
            <a:normAutofit/>
          </a:bodyPr>
          <a:lstStyle/>
          <a:p>
            <a:pPr marL="571500" lvl="1" indent="-342900" algn="l">
              <a:buFont typeface="Arial" panose="020B0604020202020204" pitchFamily="34" charset="0"/>
              <a:buChar char="•"/>
            </a:pPr>
            <a:r>
              <a:rPr lang="en-US" sz="2400" b="1" dirty="0"/>
              <a:t>Case Handling Protocol:</a:t>
            </a:r>
          </a:p>
          <a:p>
            <a:pPr algn="l"/>
            <a:r>
              <a:rPr lang="en-US" sz="2000" dirty="0"/>
              <a:t>Provisos about:</a:t>
            </a:r>
          </a:p>
          <a:p>
            <a:pPr marL="342900" indent="-228600" algn="l">
              <a:buFont typeface="Arial" panose="020B0604020202020204" pitchFamily="34" charset="0"/>
              <a:buChar char="•"/>
            </a:pPr>
            <a:r>
              <a:rPr lang="en-US" sz="2000" dirty="0"/>
              <a:t>retired/former teachers</a:t>
            </a:r>
          </a:p>
          <a:p>
            <a:pPr marL="342900" indent="-228600" algn="l">
              <a:buFont typeface="Arial" panose="020B0604020202020204" pitchFamily="34" charset="0"/>
              <a:buChar char="•"/>
            </a:pPr>
            <a:r>
              <a:rPr lang="en-US" sz="2000" dirty="0"/>
              <a:t> incidents pre-dating membership</a:t>
            </a:r>
          </a:p>
          <a:p>
            <a:pPr marL="342900" indent="-228600" algn="l">
              <a:buFont typeface="Arial" panose="020B0604020202020204" pitchFamily="34" charset="0"/>
              <a:buChar char="•"/>
            </a:pPr>
            <a:r>
              <a:rPr lang="en-US" sz="2000" dirty="0"/>
              <a:t>alternative representation</a:t>
            </a:r>
          </a:p>
          <a:p>
            <a:pPr marL="342900" indent="-228600" algn="l">
              <a:buFont typeface="Arial" panose="020B0604020202020204" pitchFamily="34" charset="0"/>
              <a:buChar char="•"/>
            </a:pPr>
            <a:r>
              <a:rPr lang="en-US" sz="2000" dirty="0"/>
              <a:t> support to management</a:t>
            </a:r>
          </a:p>
          <a:p>
            <a:pPr marL="342900" indent="-228600" algn="l">
              <a:buFont typeface="Arial" panose="020B0604020202020204" pitchFamily="34" charset="0"/>
              <a:buChar char="•"/>
            </a:pPr>
            <a:r>
              <a:rPr lang="en-US" sz="2000" dirty="0"/>
              <a:t>re-registration and registration conditions</a:t>
            </a:r>
          </a:p>
          <a:p>
            <a:pPr marL="342900" indent="-228600" algn="l">
              <a:buFont typeface="Arial" panose="020B0604020202020204" pitchFamily="34" charset="0"/>
              <a:buChar char="•"/>
            </a:pPr>
            <a:endParaRPr lang="en-US" sz="1700" dirty="0"/>
          </a:p>
          <a:p>
            <a:pPr indent="-228600" algn="l">
              <a:buFont typeface="Arial" panose="020B0604020202020204" pitchFamily="34" charset="0"/>
              <a:buChar char="•"/>
            </a:pPr>
            <a:r>
              <a:rPr lang="en-US" b="1" dirty="0"/>
              <a:t>Criminal matters:</a:t>
            </a:r>
          </a:p>
          <a:p>
            <a:pPr algn="l"/>
            <a:r>
              <a:rPr lang="en-US" sz="2000" dirty="0"/>
              <a:t>Escalate to EIS HQ IMMEDIATELY if: </a:t>
            </a:r>
          </a:p>
          <a:p>
            <a:pPr marL="514350" indent="-228600" algn="l">
              <a:buFont typeface="Arial" panose="020B0604020202020204" pitchFamily="34" charset="0"/>
              <a:buChar char="•"/>
            </a:pPr>
            <a:r>
              <a:rPr lang="en-US" sz="2000" dirty="0"/>
              <a:t>the issue is particularly serious and/or sensitive such as allegations of a criminal nature or sexual misconduct; or </a:t>
            </a:r>
          </a:p>
          <a:p>
            <a:pPr marL="514350" indent="-228600" algn="l">
              <a:buFont typeface="Arial" panose="020B0604020202020204" pitchFamily="34" charset="0"/>
              <a:buChar char="•"/>
            </a:pPr>
            <a:r>
              <a:rPr lang="en-US" sz="2000" dirty="0"/>
              <a:t>a member is contacted by the police for interview or is arrested and requires legal advice/representation. </a:t>
            </a:r>
          </a:p>
          <a:p>
            <a:pPr indent="-228600" algn="l">
              <a:buFont typeface="Arial" panose="020B0604020202020204" pitchFamily="34" charset="0"/>
              <a:buChar char="•"/>
            </a:pPr>
            <a:endParaRPr lang="en-US" sz="1700" dirty="0"/>
          </a:p>
          <a:p>
            <a:pPr marL="342900" indent="-228600" algn="l">
              <a:buFont typeface="Arial" panose="020B0604020202020204" pitchFamily="34" charset="0"/>
              <a:buChar char="•"/>
            </a:pPr>
            <a:endParaRPr lang="en-US" sz="1700" dirty="0"/>
          </a:p>
          <a:p>
            <a:pPr marL="342900" indent="-228600" algn="l">
              <a:buFont typeface="Arial" panose="020B0604020202020204" pitchFamily="34" charset="0"/>
              <a:buChar char="•"/>
            </a:pPr>
            <a:endParaRPr lang="en-US" sz="1700" dirty="0"/>
          </a:p>
        </p:txBody>
      </p:sp>
    </p:spTree>
    <p:extLst>
      <p:ext uri="{BB962C8B-B14F-4D97-AF65-F5344CB8AC3E}">
        <p14:creationId xmlns:p14="http://schemas.microsoft.com/office/powerpoint/2010/main" val="3834373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9867" y="574724"/>
            <a:ext cx="9934222"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9	Issues for School Reps/ Branch Reps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Verdana" panose="020B0604030504040204" pitchFamily="34" charset="0"/>
                <a:cs typeface="Verdana" panose="020B0604030504040204" pitchFamily="34" charset="0"/>
              </a:rPr>
              <a:t>1	Use of Employer IT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7030A0"/>
              </a:solidFill>
              <a:effectLst/>
              <a:uLnTx/>
              <a:uFillTx/>
              <a:latin typeface="Calibri" panose="020F0502020204030204"/>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Hot topic in the College Sector - mainly concerns School/ Branch Reps.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Recognition agreements generally cover the use of employer’s telephone and internet facilities.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EIS Data on an employer’s server remains EIS Data and the Institute is the data controller.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However, remember ‘sent email’ from an employer’s account will be accessible by them.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7030A0"/>
                </a:solidFill>
                <a:effectLst/>
                <a:uLnTx/>
                <a:uFillTx/>
                <a:latin typeface="Calibri" panose="020F0502020204030204"/>
                <a:ea typeface="Verdana" panose="020B0604030504040204" pitchFamily="34" charset="0"/>
                <a:cs typeface="Verdana" panose="020B0604030504040204" pitchFamily="34" charset="0"/>
              </a:rPr>
              <a:t>2	Use of Own Devices</a:t>
            </a:r>
          </a:p>
          <a:p>
            <a:pPr marL="457200" marR="0" lvl="0" indent="-457200" algn="l" defTabSz="914400" rtl="0" eaLnBrk="1" fontAlgn="auto" latinLnBrk="0" hangingPunct="1">
              <a:lnSpc>
                <a:spcPct val="100000"/>
              </a:lnSpc>
              <a:spcBef>
                <a:spcPts val="0"/>
              </a:spcBef>
              <a:spcAft>
                <a:spcPts val="0"/>
              </a:spcAft>
              <a:buClrTx/>
              <a:buSzTx/>
              <a:buFontTx/>
              <a:buAutoNum type="arabicPlain" startAt="3"/>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Meeting notes and supporting documents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Use of EIS Database to send bulk emails to members rather than a personal email account.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br>
            <a:endParaRPr kumimoji="0" lang="en-US" sz="2000" b="0"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312EE2C-E9EF-4368-A71D-BB2365E7657C}"/>
              </a:ext>
            </a:extLst>
          </p:cNvPr>
          <p:cNvSpPr/>
          <p:nvPr/>
        </p:nvSpPr>
        <p:spPr>
          <a:xfrm>
            <a:off x="1839131" y="2108132"/>
            <a:ext cx="7992888" cy="68890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4337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9">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1">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3">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5">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7">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3C6362-EE88-40F9-87E0-FCC25785737F}"/>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r>
              <a:rPr lang="en-US" sz="4000" b="1">
                <a:solidFill>
                  <a:srgbClr val="FFFFFF"/>
                </a:solidFill>
                <a:latin typeface="Arial" panose="020B0604020202020204" pitchFamily="34" charset="0"/>
                <a:cs typeface="Arial" panose="020B0604020202020204" pitchFamily="34" charset="0"/>
              </a:rPr>
              <a:t>Collective Bargaining</a:t>
            </a:r>
          </a:p>
        </p:txBody>
      </p:sp>
      <p:graphicFrame>
        <p:nvGraphicFramePr>
          <p:cNvPr id="25" name="Content Placeholder 2">
            <a:extLst>
              <a:ext uri="{FF2B5EF4-FFF2-40B4-BE49-F238E27FC236}">
                <a16:creationId xmlns:a16="http://schemas.microsoft.com/office/drawing/2014/main" id="{F50D5F7E-EF7D-490C-BBFD-94DD0E025D5E}"/>
              </a:ext>
            </a:extLst>
          </p:cNvPr>
          <p:cNvGraphicFramePr>
            <a:graphicFrameLocks noGrp="1"/>
          </p:cNvGraphicFramePr>
          <p:nvPr>
            <p:ph idx="1"/>
            <p:extLst>
              <p:ext uri="{D42A27DB-BD31-4B8C-83A1-F6EECF244321}">
                <p14:modId xmlns:p14="http://schemas.microsoft.com/office/powerpoint/2010/main" val="1259774059"/>
              </p:ext>
            </p:extLst>
          </p:nvPr>
        </p:nvGraphicFramePr>
        <p:xfrm>
          <a:off x="4905052" y="310718"/>
          <a:ext cx="6666833" cy="5083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7B1E09C-ED69-4A8D-A398-771F0DC7AE4F}"/>
              </a:ext>
            </a:extLst>
          </p:cNvPr>
          <p:cNvSpPr txBox="1"/>
          <p:nvPr/>
        </p:nvSpPr>
        <p:spPr>
          <a:xfrm>
            <a:off x="4718980" y="5607005"/>
            <a:ext cx="7038975" cy="1463606"/>
          </a:xfrm>
          <a:prstGeom prst="rect">
            <a:avLst/>
          </a:prstGeom>
          <a:noFill/>
        </p:spPr>
        <p:txBody>
          <a:bodyPr wrap="square" rtlCol="0">
            <a:spAutoFit/>
          </a:bodyPr>
          <a:lstStyle/>
          <a:p>
            <a:pPr marL="0" indent="0" algn="ctr">
              <a:lnSpc>
                <a:spcPct val="107000"/>
              </a:lnSpc>
              <a:spcAft>
                <a:spcPts val="800"/>
              </a:spcAft>
              <a:buNone/>
            </a:pPr>
            <a:r>
              <a:rPr lang="en-GB" sz="1800" b="1" dirty="0">
                <a:solidFill>
                  <a:srgbClr val="7030A0"/>
                </a:solidFill>
                <a:effectLst/>
                <a:latin typeface="Arial" panose="020B0604020202020204" pitchFamily="34" charset="0"/>
                <a:ea typeface="Calibri" panose="020F0502020204030204" pitchFamily="34" charset="0"/>
                <a:cs typeface="Arial" panose="020B0604020202020204" pitchFamily="34" charset="0"/>
              </a:rPr>
              <a:t>We can all achieve more together than we can alone. </a:t>
            </a:r>
          </a:p>
          <a:p>
            <a:pPr marL="0" indent="0" algn="ctr">
              <a:lnSpc>
                <a:spcPct val="107000"/>
              </a:lnSpc>
              <a:spcAft>
                <a:spcPts val="800"/>
              </a:spcAft>
              <a:buNone/>
            </a:pPr>
            <a:r>
              <a:rPr lang="en-GB" sz="1800" b="1" dirty="0">
                <a:solidFill>
                  <a:srgbClr val="7030A0"/>
                </a:solidFill>
                <a:effectLst/>
                <a:latin typeface="Arial" panose="020B0604020202020204" pitchFamily="34" charset="0"/>
                <a:ea typeface="Calibri" panose="020F0502020204030204" pitchFamily="34" charset="0"/>
                <a:cs typeface="Arial" panose="020B0604020202020204" pitchFamily="34" charset="0"/>
              </a:rPr>
              <a:t>When we stick together we’re much more likely to win the changes we want to see. </a:t>
            </a:r>
          </a:p>
          <a:p>
            <a:endParaRPr lang="en-GB" dirty="0"/>
          </a:p>
        </p:txBody>
      </p:sp>
    </p:spTree>
    <p:extLst>
      <p:ext uri="{BB962C8B-B14F-4D97-AF65-F5344CB8AC3E}">
        <p14:creationId xmlns:p14="http://schemas.microsoft.com/office/powerpoint/2010/main" val="3534490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3C6362-EE88-40F9-87E0-FCC25785737F}"/>
              </a:ext>
            </a:extLst>
          </p:cNvPr>
          <p:cNvSpPr>
            <a:spLocks noGrp="1"/>
          </p:cNvSpPr>
          <p:nvPr>
            <p:ph type="title"/>
          </p:nvPr>
        </p:nvSpPr>
        <p:spPr>
          <a:xfrm>
            <a:off x="524741" y="620392"/>
            <a:ext cx="3808268" cy="5504688"/>
          </a:xfrm>
        </p:spPr>
        <p:txBody>
          <a:bodyPr vert="horz" lIns="91440" tIns="45720" rIns="91440" bIns="45720" rtlCol="0">
            <a:normAutofit/>
          </a:bodyPr>
          <a:lstStyle/>
          <a:p>
            <a:r>
              <a:rPr lang="en-US" sz="5100" b="1">
                <a:solidFill>
                  <a:schemeClr val="bg1"/>
                </a:solidFill>
                <a:latin typeface="Arial" panose="020B0604020202020204" pitchFamily="34" charset="0"/>
                <a:cs typeface="Arial" panose="020B0604020202020204" pitchFamily="34" charset="0"/>
              </a:rPr>
              <a:t>Negotiation </a:t>
            </a:r>
          </a:p>
        </p:txBody>
      </p:sp>
      <p:graphicFrame>
        <p:nvGraphicFramePr>
          <p:cNvPr id="31" name="Content Placeholder 2">
            <a:extLst>
              <a:ext uri="{FF2B5EF4-FFF2-40B4-BE49-F238E27FC236}">
                <a16:creationId xmlns:a16="http://schemas.microsoft.com/office/drawing/2014/main" id="{9704E5C3-8BA9-48DE-802C-600DEB7C7306}"/>
              </a:ext>
            </a:extLst>
          </p:cNvPr>
          <p:cNvGraphicFramePr>
            <a:graphicFrameLocks noGrp="1"/>
          </p:cNvGraphicFramePr>
          <p:nvPr>
            <p:ph idx="1"/>
            <p:extLst>
              <p:ext uri="{D42A27DB-BD31-4B8C-83A1-F6EECF244321}">
                <p14:modId xmlns:p14="http://schemas.microsoft.com/office/powerpoint/2010/main" val="2190408488"/>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0775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C6362-EE88-40F9-87E0-FCC25785737F}"/>
              </a:ext>
            </a:extLst>
          </p:cNvPr>
          <p:cNvSpPr>
            <a:spLocks noGrp="1"/>
          </p:cNvSpPr>
          <p:nvPr>
            <p:ph type="title"/>
          </p:nvPr>
        </p:nvSpPr>
        <p:spPr>
          <a:xfrm>
            <a:off x="421906" y="161120"/>
            <a:ext cx="10931894" cy="1345398"/>
          </a:xfrm>
          <a:noFill/>
        </p:spPr>
        <p:txBody>
          <a:bodyPr vert="horz" lIns="91440" tIns="45720" rIns="91440" bIns="45720" rtlCol="0" anchor="b">
            <a:normAutofit fontScale="90000"/>
          </a:bodyPr>
          <a:lstStyle/>
          <a:p>
            <a:r>
              <a:rPr lang="en-US" sz="4800" b="1">
                <a:solidFill>
                  <a:srgbClr val="7030A0"/>
                </a:solidFill>
                <a:latin typeface="Arial" panose="020B0604020202020204" pitchFamily="34" charset="0"/>
                <a:cs typeface="Arial" panose="020B0604020202020204" pitchFamily="34" charset="0"/>
              </a:rPr>
              <a:t>Activity: Negotiating the best outcomes</a:t>
            </a:r>
            <a:endParaRPr lang="en-US" sz="4800" b="1" dirty="0">
              <a:solidFill>
                <a:srgbClr val="7030A0"/>
              </a:solidFill>
              <a:latin typeface="Arial" panose="020B0604020202020204" pitchFamily="34" charset="0"/>
              <a:cs typeface="Arial" panose="020B0604020202020204" pitchFamily="34" charset="0"/>
            </a:endParaRPr>
          </a:p>
        </p:txBody>
      </p:sp>
      <p:graphicFrame>
        <p:nvGraphicFramePr>
          <p:cNvPr id="29" name="Content Placeholder 2">
            <a:extLst>
              <a:ext uri="{FF2B5EF4-FFF2-40B4-BE49-F238E27FC236}">
                <a16:creationId xmlns:a16="http://schemas.microsoft.com/office/drawing/2014/main" id="{A79D939D-CE2A-49A4-97F3-930ABC4A897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8599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16">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18">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20">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22">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3C6362-EE88-40F9-87E0-FCC25785737F}"/>
              </a:ext>
            </a:extLst>
          </p:cNvPr>
          <p:cNvSpPr>
            <a:spLocks noGrp="1"/>
          </p:cNvSpPr>
          <p:nvPr>
            <p:ph type="title"/>
          </p:nvPr>
        </p:nvSpPr>
        <p:spPr>
          <a:xfrm>
            <a:off x="1166650" y="1332952"/>
            <a:ext cx="3926898" cy="3921176"/>
          </a:xfrm>
        </p:spPr>
        <p:txBody>
          <a:bodyPr vert="horz" lIns="91440" tIns="45720" rIns="91440" bIns="45720" rtlCol="0" anchor="ctr">
            <a:normAutofit/>
          </a:bodyPr>
          <a:lstStyle/>
          <a:p>
            <a:r>
              <a:rPr lang="en-US" sz="5400" b="1" dirty="0">
                <a:latin typeface="Arial" panose="020B0604020202020204" pitchFamily="34" charset="0"/>
                <a:cs typeface="Arial" panose="020B0604020202020204" pitchFamily="34" charset="0"/>
              </a:rPr>
              <a:t>Working Time Agreement</a:t>
            </a:r>
          </a:p>
        </p:txBody>
      </p:sp>
      <p:grpSp>
        <p:nvGrpSpPr>
          <p:cNvPr id="75" name="Group 24">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76"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96" name="Content Placeholder 2">
            <a:extLst>
              <a:ext uri="{FF2B5EF4-FFF2-40B4-BE49-F238E27FC236}">
                <a16:creationId xmlns:a16="http://schemas.microsoft.com/office/drawing/2014/main" id="{DE49EB63-EF08-4B95-B562-8F5F814D9CA2}"/>
              </a:ext>
            </a:extLst>
          </p:cNvPr>
          <p:cNvGraphicFramePr>
            <a:graphicFrameLocks noGrp="1"/>
          </p:cNvGraphicFramePr>
          <p:nvPr>
            <p:ph idx="1"/>
            <p:extLst>
              <p:ext uri="{D42A27DB-BD31-4B8C-83A1-F6EECF244321}">
                <p14:modId xmlns:p14="http://schemas.microsoft.com/office/powerpoint/2010/main" val="3758144929"/>
              </p:ext>
            </p:extLst>
          </p:nvPr>
        </p:nvGraphicFramePr>
        <p:xfrm>
          <a:off x="6421120" y="499833"/>
          <a:ext cx="5563734" cy="5581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0570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3C6362-EE88-40F9-87E0-FCC25785737F}"/>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6000" b="1" kern="1200">
                <a:solidFill>
                  <a:schemeClr val="bg1"/>
                </a:solidFill>
                <a:latin typeface="+mj-lt"/>
                <a:ea typeface="+mj-ea"/>
                <a:cs typeface="+mj-cs"/>
              </a:rPr>
              <a:t>Course Aims </a:t>
            </a:r>
          </a:p>
        </p:txBody>
      </p:sp>
      <p:graphicFrame>
        <p:nvGraphicFramePr>
          <p:cNvPr id="17" name="Content Placeholder 2">
            <a:extLst>
              <a:ext uri="{FF2B5EF4-FFF2-40B4-BE49-F238E27FC236}">
                <a16:creationId xmlns:a16="http://schemas.microsoft.com/office/drawing/2014/main" id="{9B0F44AE-8A8D-4AA8-B86A-B39B6C521AF2}"/>
              </a:ext>
            </a:extLst>
          </p:cNvPr>
          <p:cNvGraphicFramePr/>
          <p:nvPr>
            <p:extLst>
              <p:ext uri="{D42A27DB-BD31-4B8C-83A1-F6EECF244321}">
                <p14:modId xmlns:p14="http://schemas.microsoft.com/office/powerpoint/2010/main" val="1916512194"/>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8842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D19D00-B4A4-4929-B898-6DCA36BAF3DC}"/>
              </a:ext>
            </a:extLst>
          </p:cNvPr>
          <p:cNvSpPr>
            <a:spLocks noGrp="1"/>
          </p:cNvSpPr>
          <p:nvPr>
            <p:ph type="title"/>
          </p:nvPr>
        </p:nvSpPr>
        <p:spPr>
          <a:xfrm>
            <a:off x="586478" y="1683756"/>
            <a:ext cx="3115265" cy="2396359"/>
          </a:xfrm>
        </p:spPr>
        <p:txBody>
          <a:bodyPr anchor="b">
            <a:normAutofit/>
          </a:bodyPr>
          <a:lstStyle/>
          <a:p>
            <a:pPr algn="ctr"/>
            <a:r>
              <a:rPr lang="en-GB" sz="6600" b="1" dirty="0">
                <a:solidFill>
                  <a:srgbClr val="FFFFFF"/>
                </a:solidFill>
              </a:rPr>
              <a:t>WTA Process</a:t>
            </a:r>
          </a:p>
        </p:txBody>
      </p:sp>
      <p:graphicFrame>
        <p:nvGraphicFramePr>
          <p:cNvPr id="10" name="Content Placeholder 2">
            <a:extLst>
              <a:ext uri="{FF2B5EF4-FFF2-40B4-BE49-F238E27FC236}">
                <a16:creationId xmlns:a16="http://schemas.microsoft.com/office/drawing/2014/main" id="{724EA898-9F3F-4A99-BC8B-07E32ECE4AA6}"/>
              </a:ext>
            </a:extLst>
          </p:cNvPr>
          <p:cNvGraphicFramePr>
            <a:graphicFrameLocks noGrp="1"/>
          </p:cNvGraphicFramePr>
          <p:nvPr>
            <p:ph idx="1"/>
            <p:extLst>
              <p:ext uri="{D42A27DB-BD31-4B8C-83A1-F6EECF244321}">
                <p14:modId xmlns:p14="http://schemas.microsoft.com/office/powerpoint/2010/main" val="2874249102"/>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6839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B3A4686-0198-4BF8-8337-D17DC9CA0E3A}"/>
              </a:ext>
            </a:extLst>
          </p:cNvPr>
          <p:cNvPicPr>
            <a:picLocks noChangeAspect="1"/>
          </p:cNvPicPr>
          <p:nvPr/>
        </p:nvPicPr>
        <p:blipFill>
          <a:blip r:embed="rId2"/>
          <a:stretch>
            <a:fillRect/>
          </a:stretch>
        </p:blipFill>
        <p:spPr>
          <a:xfrm>
            <a:off x="1226370" y="0"/>
            <a:ext cx="9739260" cy="6858000"/>
          </a:xfrm>
          <a:prstGeom prst="rect">
            <a:avLst/>
          </a:prstGeom>
        </p:spPr>
      </p:pic>
    </p:spTree>
    <p:extLst>
      <p:ext uri="{BB962C8B-B14F-4D97-AF65-F5344CB8AC3E}">
        <p14:creationId xmlns:p14="http://schemas.microsoft.com/office/powerpoint/2010/main" val="159359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CAE8F6F-7DD7-4404-B6A0-8F9288746D04}"/>
              </a:ext>
            </a:extLst>
          </p:cNvPr>
          <p:cNvGraphicFramePr>
            <a:graphicFrameLocks noGrp="1"/>
          </p:cNvGraphicFramePr>
          <p:nvPr>
            <p:extLst>
              <p:ext uri="{D42A27DB-BD31-4B8C-83A1-F6EECF244321}">
                <p14:modId xmlns:p14="http://schemas.microsoft.com/office/powerpoint/2010/main" val="1691821053"/>
              </p:ext>
            </p:extLst>
          </p:nvPr>
        </p:nvGraphicFramePr>
        <p:xfrm>
          <a:off x="1509249" y="153756"/>
          <a:ext cx="8924925" cy="3213100"/>
        </p:xfrm>
        <a:graphic>
          <a:graphicData uri="http://schemas.openxmlformats.org/drawingml/2006/table">
            <a:tbl>
              <a:tblPr firstRow="1" firstCol="1">
                <a:tableStyleId>{5C22544A-7EE6-4342-B048-85BDC9FD1C3A}</a:tableStyleId>
              </a:tblPr>
              <a:tblGrid>
                <a:gridCol w="2952750">
                  <a:extLst>
                    <a:ext uri="{9D8B030D-6E8A-4147-A177-3AD203B41FA5}">
                      <a16:colId xmlns:a16="http://schemas.microsoft.com/office/drawing/2014/main" val="1873474555"/>
                    </a:ext>
                  </a:extLst>
                </a:gridCol>
                <a:gridCol w="2952750">
                  <a:extLst>
                    <a:ext uri="{9D8B030D-6E8A-4147-A177-3AD203B41FA5}">
                      <a16:colId xmlns:a16="http://schemas.microsoft.com/office/drawing/2014/main" val="2609631531"/>
                    </a:ext>
                  </a:extLst>
                </a:gridCol>
                <a:gridCol w="3019425">
                  <a:extLst>
                    <a:ext uri="{9D8B030D-6E8A-4147-A177-3AD203B41FA5}">
                      <a16:colId xmlns:a16="http://schemas.microsoft.com/office/drawing/2014/main" val="1428152391"/>
                    </a:ext>
                  </a:extLst>
                </a:gridCol>
              </a:tblGrid>
              <a:tr h="0">
                <a:tc>
                  <a:txBody>
                    <a:bodyPr/>
                    <a:lstStyle/>
                    <a:p>
                      <a:pPr marL="457200">
                        <a:lnSpc>
                          <a:spcPct val="107000"/>
                        </a:lnSpc>
                      </a:pPr>
                      <a:r>
                        <a:rPr lang="en-GB" sz="1100">
                          <a:effectLst/>
                        </a:rPr>
                        <a:t>Class contact time 22.5h a week</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nSpc>
                          <a:spcPct val="107000"/>
                        </a:lnSpc>
                      </a:pPr>
                      <a:r>
                        <a:rPr lang="en-GB" sz="1100">
                          <a:effectLst/>
                        </a:rPr>
                        <a:t>Personal allowance 7.5 h a week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nSpc>
                          <a:spcPct val="107000"/>
                        </a:lnSpc>
                        <a:spcAft>
                          <a:spcPts val="800"/>
                        </a:spcAft>
                      </a:pPr>
                      <a:r>
                        <a:rPr lang="en-GB" sz="1100">
                          <a:effectLst/>
                        </a:rPr>
                        <a:t>Remaining time 5h  x 39= 195   WTA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92508151"/>
                  </a:ext>
                </a:extLst>
              </a:tr>
              <a:tr h="0">
                <a:tc>
                  <a:txBody>
                    <a:bodyPr/>
                    <a:lstStyle/>
                    <a:p>
                      <a:pPr marL="457200">
                        <a:lnSpc>
                          <a:spcPct val="107000"/>
                        </a:lnSpc>
                      </a:pPr>
                      <a:r>
                        <a:rPr lang="en-GB" sz="1100" dirty="0">
                          <a:effectLst/>
                        </a:rPr>
                        <a:t> </a:t>
                      </a:r>
                    </a:p>
                    <a:p>
                      <a:pPr marL="457200">
                        <a:lnSpc>
                          <a:spcPct val="107000"/>
                        </a:lnSpc>
                      </a:pPr>
                      <a:r>
                        <a:rPr lang="en-GB" sz="1100" dirty="0">
                          <a:effectLst/>
                        </a:rPr>
                        <a:t>Class Contact Time – maximum of 22.5 hours per week (18 hours for teachers on the National Teachers Induction Scheme)</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nSpc>
                          <a:spcPct val="107000"/>
                        </a:lnSpc>
                      </a:pPr>
                      <a:r>
                        <a:rPr lang="en-GB" sz="1100">
                          <a:effectLst/>
                        </a:rPr>
                        <a:t> </a:t>
                      </a:r>
                    </a:p>
                    <a:p>
                      <a:pPr marL="457200">
                        <a:lnSpc>
                          <a:spcPct val="107000"/>
                        </a:lnSpc>
                      </a:pPr>
                      <a:r>
                        <a:rPr lang="en-GB" sz="1100">
                          <a:effectLst/>
                        </a:rPr>
                        <a:t>A Personal Allowance of not less than one third of teaching contact time. The SNCT Handbook specifies that teachers on the above maximum shall receive a minimum Personal Allowance of 7.5 hours. </a:t>
                      </a:r>
                    </a:p>
                    <a:p>
                      <a:pPr marL="457200">
                        <a:lnSpc>
                          <a:spcPct val="107000"/>
                        </a:lnSpc>
                      </a:pPr>
                      <a:r>
                        <a:rPr lang="en-GB" sz="1100">
                          <a:effectLst/>
                        </a:rPr>
                        <a:t> </a:t>
                      </a:r>
                    </a:p>
                    <a:p>
                      <a:pPr marL="457200">
                        <a:lnSpc>
                          <a:spcPct val="107000"/>
                        </a:lnSpc>
                      </a:pPr>
                      <a:r>
                        <a:rPr lang="en-GB" sz="1100">
                          <a:effectLst/>
                        </a:rPr>
                        <a:t>Weekly planning is here. </a:t>
                      </a:r>
                    </a:p>
                    <a:p>
                      <a:pPr marL="457200">
                        <a:lnSpc>
                          <a:spcPct val="107000"/>
                        </a:lnSpc>
                      </a:pPr>
                      <a:r>
                        <a:rPr lang="en-GB" sz="1100">
                          <a:effectLst/>
                        </a:rPr>
                        <a:t> </a:t>
                      </a:r>
                    </a:p>
                    <a:p>
                      <a:pPr marL="457200">
                        <a:lnSpc>
                          <a:spcPct val="107000"/>
                        </a:lnSpc>
                      </a:pPr>
                      <a:r>
                        <a:rPr lang="en-GB" sz="1100">
                          <a:effectLst/>
                        </a:rPr>
                        <a:t>NNCT is here, but can be swapped and included in the WTA- teachers should keep a record.</a:t>
                      </a:r>
                    </a:p>
                    <a:p>
                      <a:pPr marL="457200">
                        <a:lnSpc>
                          <a:spcPct val="107000"/>
                        </a:lnSpc>
                      </a:pPr>
                      <a:r>
                        <a:rPr lang="en-GB" sz="1100">
                          <a:effectLst/>
                        </a:rPr>
                        <a:t> </a:t>
                      </a:r>
                    </a:p>
                    <a:p>
                      <a:pPr marL="457200">
                        <a:lnSpc>
                          <a:spcPct val="107000"/>
                        </a:lnSpc>
                      </a:pPr>
                      <a:r>
                        <a:rPr lang="en-GB" sz="1100">
                          <a:effectLst/>
                        </a:rPr>
                        <a:t>GTCS- 35h  of  CPD for  PRD  is  here </a:t>
                      </a:r>
                    </a:p>
                    <a:p>
                      <a:pPr marL="457200">
                        <a:lnSpc>
                          <a:spcPct val="107000"/>
                        </a:lnSpc>
                      </a:pPr>
                      <a:r>
                        <a:rPr lang="en-GB" sz="1100">
                          <a:effectLst/>
                        </a:rPr>
                        <a:t>(it cannot be in-service, CAT or any CPD from 195h)</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nSpc>
                          <a:spcPct val="107000"/>
                        </a:lnSpc>
                      </a:pPr>
                      <a:r>
                        <a:rPr lang="en-GB" sz="1100" dirty="0">
                          <a:effectLst/>
                        </a:rPr>
                        <a:t> </a:t>
                      </a:r>
                    </a:p>
                    <a:p>
                      <a:pPr marL="457200">
                        <a:lnSpc>
                          <a:spcPct val="107000"/>
                        </a:lnSpc>
                        <a:spcAft>
                          <a:spcPts val="800"/>
                        </a:spcAft>
                      </a:pPr>
                      <a:r>
                        <a:rPr lang="en-GB" sz="1100" dirty="0">
                          <a:effectLst/>
                        </a:rPr>
                        <a:t>Remaining Time (that is beyond the combined class contact and personal allowance) – the use of this time will be subject to agreement at school level and will be planned to include a range of activities = WTA.</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397299"/>
                  </a:ext>
                </a:extLst>
              </a:tr>
            </a:tbl>
          </a:graphicData>
        </a:graphic>
      </p:graphicFrame>
      <p:sp>
        <p:nvSpPr>
          <p:cNvPr id="5" name="TextBox 4">
            <a:extLst>
              <a:ext uri="{FF2B5EF4-FFF2-40B4-BE49-F238E27FC236}">
                <a16:creationId xmlns:a16="http://schemas.microsoft.com/office/drawing/2014/main" id="{6578B3F2-5641-4B4B-AE36-5F292CE73673}"/>
              </a:ext>
            </a:extLst>
          </p:cNvPr>
          <p:cNvSpPr txBox="1"/>
          <p:nvPr/>
        </p:nvSpPr>
        <p:spPr>
          <a:xfrm>
            <a:off x="816746" y="4003829"/>
            <a:ext cx="10813002" cy="2308324"/>
          </a:xfrm>
          <a:prstGeom prst="rect">
            <a:avLst/>
          </a:prstGeom>
          <a:noFill/>
        </p:spPr>
        <p:txBody>
          <a:bodyPr wrap="square" rtlCol="0">
            <a:spAutoFit/>
          </a:bodyPr>
          <a:lstStyle/>
          <a:p>
            <a:r>
              <a:rPr lang="en-GB" dirty="0"/>
              <a:t>We confirm that the attached WTA and calendar has been agreed by staff and is accepted as the pattern for the working year for teaching staff in this school/establishment for session 2021/2022.</a:t>
            </a:r>
          </a:p>
          <a:p>
            <a:endParaRPr lang="en-GB" dirty="0"/>
          </a:p>
          <a:p>
            <a:r>
              <a:rPr lang="en-GB" dirty="0"/>
              <a:t>Signed:                                                                                                                                Head Teacher</a:t>
            </a:r>
          </a:p>
          <a:p>
            <a:r>
              <a:rPr lang="en-GB" dirty="0"/>
              <a:t>                                                                                                                                             SNC Members including Role</a:t>
            </a:r>
          </a:p>
          <a:p>
            <a:r>
              <a:rPr lang="en-GB" dirty="0"/>
              <a:t>Date							</a:t>
            </a:r>
          </a:p>
          <a:p>
            <a:r>
              <a:rPr lang="en-GB" dirty="0">
                <a:highlight>
                  <a:srgbClr val="FFFF00"/>
                </a:highlight>
              </a:rPr>
              <a:t>NB: The WTA should be signed by the Headteacher and staff representative(s).  A copy of the WTA, SQIP and school calendar for session 2021/22, should be forwarded to the school’s QIEO by the head teacher.</a:t>
            </a:r>
          </a:p>
        </p:txBody>
      </p:sp>
    </p:spTree>
    <p:extLst>
      <p:ext uri="{BB962C8B-B14F-4D97-AF65-F5344CB8AC3E}">
        <p14:creationId xmlns:p14="http://schemas.microsoft.com/office/powerpoint/2010/main" val="4293145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erial view of various Christmas cookies on blue background">
            <a:extLst>
              <a:ext uri="{FF2B5EF4-FFF2-40B4-BE49-F238E27FC236}">
                <a16:creationId xmlns:a16="http://schemas.microsoft.com/office/drawing/2014/main" id="{A244E475-982B-4A49-8866-86BE1C54162C}"/>
              </a:ext>
            </a:extLst>
          </p:cNvPr>
          <p:cNvPicPr>
            <a:picLocks noChangeAspect="1"/>
          </p:cNvPicPr>
          <p:nvPr/>
        </p:nvPicPr>
        <p:blipFill rotWithShape="1">
          <a:blip r:embed="rId2">
            <a:extLst>
              <a:ext uri="{28A0092B-C50C-407E-A947-70E740481C1C}">
                <a14:useLocalDpi xmlns:a14="http://schemas.microsoft.com/office/drawing/2010/main" val="0"/>
              </a:ext>
            </a:extLst>
          </a:blip>
          <a:srcRect t="21917" r="9091" b="1416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3EFE01-47CD-497D-8C7E-DA0BF7E65186}"/>
              </a:ext>
            </a:extLst>
          </p:cNvPr>
          <p:cNvSpPr>
            <a:spLocks noGrp="1"/>
          </p:cNvSpPr>
          <p:nvPr>
            <p:ph type="title"/>
          </p:nvPr>
        </p:nvSpPr>
        <p:spPr>
          <a:xfrm>
            <a:off x="594804" y="640263"/>
            <a:ext cx="6619811" cy="1344975"/>
          </a:xfrm>
        </p:spPr>
        <p:txBody>
          <a:bodyPr>
            <a:normAutofit/>
          </a:bodyPr>
          <a:lstStyle/>
          <a:p>
            <a:r>
              <a:rPr lang="en-GB" sz="4000" i="1" dirty="0"/>
              <a:t>Scenario 1</a:t>
            </a:r>
            <a:r>
              <a:rPr lang="en-GB" sz="4000" dirty="0"/>
              <a:t>:</a:t>
            </a:r>
          </a:p>
        </p:txBody>
      </p:sp>
      <p:sp>
        <p:nvSpPr>
          <p:cNvPr id="3" name="Content Placeholder 2">
            <a:extLst>
              <a:ext uri="{FF2B5EF4-FFF2-40B4-BE49-F238E27FC236}">
                <a16:creationId xmlns:a16="http://schemas.microsoft.com/office/drawing/2014/main" id="{D9524330-866E-4495-AAC1-388DA979AE59}"/>
              </a:ext>
            </a:extLst>
          </p:cNvPr>
          <p:cNvSpPr>
            <a:spLocks noGrp="1"/>
          </p:cNvSpPr>
          <p:nvPr>
            <p:ph idx="1"/>
          </p:nvPr>
        </p:nvSpPr>
        <p:spPr>
          <a:xfrm>
            <a:off x="594109" y="2057400"/>
            <a:ext cx="6620505" cy="3095625"/>
          </a:xfrm>
        </p:spPr>
        <p:txBody>
          <a:bodyPr>
            <a:normAutofit/>
          </a:bodyPr>
          <a:lstStyle/>
          <a:p>
            <a:pPr marL="0" indent="0">
              <a:buNone/>
            </a:pPr>
            <a:r>
              <a:rPr lang="en-GB" sz="2400" dirty="0">
                <a:effectLst/>
                <a:latin typeface="Calibri" panose="020F0502020204030204" pitchFamily="34" charset="0"/>
                <a:ea typeface="Calibri" panose="020F0502020204030204" pitchFamily="34" charset="0"/>
              </a:rPr>
              <a:t>Every December, your school holds a Christmas Fair in the evening (6pm-8pm) and your headteacher has told all staff that they are expected to attend the event on the following Friday.</a:t>
            </a:r>
            <a:endParaRPr lang="en-GB" sz="2400" b="1" dirty="0">
              <a:effectLst/>
              <a:latin typeface="Calibri" panose="020F0502020204030204" pitchFamily="34" charset="0"/>
              <a:ea typeface="Calibri" panose="020F0502020204030204" pitchFamily="34" charset="0"/>
            </a:endParaRPr>
          </a:p>
          <a:p>
            <a:pPr marL="0" indent="0">
              <a:buNone/>
            </a:pPr>
            <a:endParaRPr lang="en-GB" sz="2400" b="1" dirty="0">
              <a:latin typeface="Calibri" panose="020F0502020204030204" pitchFamily="34" charset="0"/>
              <a:ea typeface="Calibri" panose="020F0502020204030204" pitchFamily="34" charset="0"/>
            </a:endParaRPr>
          </a:p>
          <a:p>
            <a:pPr marL="0" indent="0">
              <a:buNone/>
            </a:pPr>
            <a:r>
              <a:rPr lang="en-GB" sz="2400" b="1" dirty="0">
                <a:effectLst/>
                <a:latin typeface="Calibri" panose="020F0502020204030204" pitchFamily="34" charset="0"/>
                <a:ea typeface="Calibri" panose="020F0502020204030204" pitchFamily="34" charset="0"/>
              </a:rPr>
              <a:t>What are your thoughts?</a:t>
            </a:r>
          </a:p>
          <a:p>
            <a:endParaRPr lang="en-GB" sz="2400" dirty="0"/>
          </a:p>
        </p:txBody>
      </p:sp>
    </p:spTree>
    <p:extLst>
      <p:ext uri="{BB962C8B-B14F-4D97-AF65-F5344CB8AC3E}">
        <p14:creationId xmlns:p14="http://schemas.microsoft.com/office/powerpoint/2010/main" val="4007539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eople in a meeting">
            <a:extLst>
              <a:ext uri="{FF2B5EF4-FFF2-40B4-BE49-F238E27FC236}">
                <a16:creationId xmlns:a16="http://schemas.microsoft.com/office/drawing/2014/main" id="{B84CFABA-ED62-43D9-B71C-16DB010A7E5D}"/>
              </a:ext>
            </a:extLst>
          </p:cNvPr>
          <p:cNvPicPr>
            <a:picLocks noChangeAspect="1"/>
          </p:cNvPicPr>
          <p:nvPr/>
        </p:nvPicPr>
        <p:blipFill rotWithShape="1">
          <a:blip r:embed="rId2">
            <a:extLst>
              <a:ext uri="{28A0092B-C50C-407E-A947-70E740481C1C}">
                <a14:useLocalDpi xmlns:a14="http://schemas.microsoft.com/office/drawing/2010/main" val="0"/>
              </a:ext>
            </a:extLst>
          </a:blip>
          <a:srcRect t="14645" r="9091" b="8746"/>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DB432C-DDDD-4351-BDB1-A121408F7681}"/>
              </a:ext>
            </a:extLst>
          </p:cNvPr>
          <p:cNvSpPr>
            <a:spLocks noGrp="1"/>
          </p:cNvSpPr>
          <p:nvPr>
            <p:ph type="title"/>
          </p:nvPr>
        </p:nvSpPr>
        <p:spPr>
          <a:xfrm>
            <a:off x="594804" y="640263"/>
            <a:ext cx="6619811" cy="1344975"/>
          </a:xfrm>
        </p:spPr>
        <p:txBody>
          <a:bodyPr>
            <a:normAutofit/>
          </a:bodyPr>
          <a:lstStyle/>
          <a:p>
            <a:r>
              <a:rPr lang="en-GB" sz="4000" i="1" dirty="0"/>
              <a:t>Scenario 2</a:t>
            </a:r>
            <a:r>
              <a:rPr lang="en-GB" sz="4000" dirty="0"/>
              <a:t>:</a:t>
            </a:r>
          </a:p>
        </p:txBody>
      </p:sp>
      <p:sp>
        <p:nvSpPr>
          <p:cNvPr id="3" name="Content Placeholder 2">
            <a:extLst>
              <a:ext uri="{FF2B5EF4-FFF2-40B4-BE49-F238E27FC236}">
                <a16:creationId xmlns:a16="http://schemas.microsoft.com/office/drawing/2014/main" id="{1F8A85D4-C170-4B99-B5F1-907ACBDA85C4}"/>
              </a:ext>
            </a:extLst>
          </p:cNvPr>
          <p:cNvSpPr>
            <a:spLocks noGrp="1"/>
          </p:cNvSpPr>
          <p:nvPr>
            <p:ph idx="1"/>
          </p:nvPr>
        </p:nvSpPr>
        <p:spPr>
          <a:xfrm>
            <a:off x="594109" y="2121763"/>
            <a:ext cx="6620505" cy="3773010"/>
          </a:xfrm>
        </p:spPr>
        <p:txBody>
          <a:bodyPr>
            <a:normAutofit lnSpcReduction="10000"/>
          </a:bodyPr>
          <a:lstStyle/>
          <a:p>
            <a:pPr marL="0" indent="0">
              <a:buNone/>
            </a:pPr>
            <a:r>
              <a:rPr lang="en-GB" dirty="0">
                <a:effectLst/>
                <a:latin typeface="Calibri" panose="020F0502020204030204" pitchFamily="34" charset="0"/>
                <a:ea typeface="Calibri" panose="020F0502020204030204" pitchFamily="34" charset="0"/>
              </a:rPr>
              <a:t>In your school, staff/departmental meetings take place on a Wednesday after school. </a:t>
            </a:r>
          </a:p>
          <a:p>
            <a:pPr marL="0" indent="0">
              <a:buNone/>
            </a:pPr>
            <a:r>
              <a:rPr lang="en-GB" dirty="0">
                <a:effectLst/>
                <a:latin typeface="Calibri" panose="020F0502020204030204" pitchFamily="34" charset="0"/>
                <a:ea typeface="Calibri" panose="020F0502020204030204" pitchFamily="34" charset="0"/>
              </a:rPr>
              <a:t>In the morning, your Headteacher/Head of Department sends an email to say that the meeting will have to be cancelled that night but that it will be held the following evening.</a:t>
            </a:r>
          </a:p>
          <a:p>
            <a:pPr marL="0" indent="0">
              <a:buNone/>
            </a:pPr>
            <a:endParaRPr lang="en-GB" dirty="0">
              <a:effectLst/>
              <a:latin typeface="Calibri" panose="020F0502020204030204" pitchFamily="34" charset="0"/>
              <a:ea typeface="Calibri" panose="020F0502020204030204" pitchFamily="34" charset="0"/>
            </a:endParaRPr>
          </a:p>
          <a:p>
            <a:pPr marL="0" indent="0">
              <a:buNone/>
            </a:pPr>
            <a:r>
              <a:rPr lang="en-GB" b="1" dirty="0">
                <a:effectLst/>
                <a:latin typeface="Calibri" panose="020F0502020204030204" pitchFamily="34" charset="0"/>
                <a:ea typeface="Calibri" panose="020F0502020204030204" pitchFamily="34" charset="0"/>
              </a:rPr>
              <a:t>What are your thoughts?</a:t>
            </a:r>
          </a:p>
          <a:p>
            <a:endParaRPr lang="en-GB" sz="2400" dirty="0"/>
          </a:p>
        </p:txBody>
      </p:sp>
    </p:spTree>
    <p:extLst>
      <p:ext uri="{BB962C8B-B14F-4D97-AF65-F5344CB8AC3E}">
        <p14:creationId xmlns:p14="http://schemas.microsoft.com/office/powerpoint/2010/main" val="4254995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3C6362-EE88-40F9-87E0-FCC25785737F}"/>
              </a:ext>
            </a:extLst>
          </p:cNvPr>
          <p:cNvSpPr>
            <a:spLocks noGrp="1"/>
          </p:cNvSpPr>
          <p:nvPr>
            <p:ph type="title"/>
          </p:nvPr>
        </p:nvSpPr>
        <p:spPr>
          <a:xfrm>
            <a:off x="838201" y="300580"/>
            <a:ext cx="9829800" cy="1089529"/>
          </a:xfrm>
        </p:spPr>
        <p:txBody>
          <a:bodyPr vert="horz" lIns="91440" tIns="45720" rIns="91440" bIns="45720" rtlCol="0">
            <a:normAutofit/>
          </a:bodyPr>
          <a:lstStyle/>
          <a:p>
            <a:r>
              <a:rPr lang="en-US" sz="3600" b="1">
                <a:solidFill>
                  <a:srgbClr val="FFFFFF"/>
                </a:solidFill>
                <a:latin typeface="Arial" panose="020B0604020202020204" pitchFamily="34" charset="0"/>
                <a:cs typeface="Arial" panose="020B0604020202020204" pitchFamily="34" charset="0"/>
              </a:rPr>
              <a:t>Activity: Reflection</a:t>
            </a:r>
          </a:p>
        </p:txBody>
      </p:sp>
      <p:sp>
        <p:nvSpPr>
          <p:cNvPr id="20"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22"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24"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graphicFrame>
        <p:nvGraphicFramePr>
          <p:cNvPr id="14" name="Content Placeholder 2">
            <a:extLst>
              <a:ext uri="{FF2B5EF4-FFF2-40B4-BE49-F238E27FC236}">
                <a16:creationId xmlns:a16="http://schemas.microsoft.com/office/drawing/2014/main" id="{55A36197-21CB-45F8-959C-7A52728967AF}"/>
              </a:ext>
            </a:extLst>
          </p:cNvPr>
          <p:cNvGraphicFramePr>
            <a:graphicFrameLocks noGrp="1"/>
          </p:cNvGraphicFramePr>
          <p:nvPr>
            <p:ph idx="1"/>
            <p:extLst>
              <p:ext uri="{D42A27DB-BD31-4B8C-83A1-F6EECF244321}">
                <p14:modId xmlns:p14="http://schemas.microsoft.com/office/powerpoint/2010/main" val="4293013342"/>
              </p:ext>
            </p:extLst>
          </p:nvPr>
        </p:nvGraphicFramePr>
        <p:xfrm>
          <a:off x="838200" y="2211233"/>
          <a:ext cx="10515600" cy="3965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1511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3C6362-EE88-40F9-87E0-FCC25785737F}"/>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b="1">
                <a:solidFill>
                  <a:srgbClr val="FFFFFF"/>
                </a:solidFill>
                <a:latin typeface="Arial" panose="020B0604020202020204" pitchFamily="34" charset="0"/>
                <a:cs typeface="Arial" panose="020B0604020202020204" pitchFamily="34" charset="0"/>
              </a:rPr>
              <a:t>Ice-breaker activity</a:t>
            </a:r>
          </a:p>
        </p:txBody>
      </p:sp>
      <p:graphicFrame>
        <p:nvGraphicFramePr>
          <p:cNvPr id="14" name="Content Placeholder 2">
            <a:extLst>
              <a:ext uri="{FF2B5EF4-FFF2-40B4-BE49-F238E27FC236}">
                <a16:creationId xmlns:a16="http://schemas.microsoft.com/office/drawing/2014/main" id="{09CD5E04-2F16-4B24-B53B-F5B2587FF3D4}"/>
              </a:ext>
            </a:extLst>
          </p:cNvPr>
          <p:cNvGraphicFramePr>
            <a:graphicFrameLocks noGrp="1"/>
          </p:cNvGraphicFramePr>
          <p:nvPr>
            <p:ph idx="1"/>
            <p:extLst>
              <p:ext uri="{D42A27DB-BD31-4B8C-83A1-F6EECF244321}">
                <p14:modId xmlns:p14="http://schemas.microsoft.com/office/powerpoint/2010/main" val="2614172491"/>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9552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descr="A group of people standing in front of a crowd&#10;&#10;Description automatically generated">
            <a:extLst>
              <a:ext uri="{FF2B5EF4-FFF2-40B4-BE49-F238E27FC236}">
                <a16:creationId xmlns:a16="http://schemas.microsoft.com/office/drawing/2014/main" id="{C19B010C-7BB8-49BD-88D9-56904FC9AE1E}"/>
              </a:ext>
            </a:extLst>
          </p:cNvPr>
          <p:cNvPicPr>
            <a:picLocks noChangeAspect="1"/>
          </p:cNvPicPr>
          <p:nvPr/>
        </p:nvPicPr>
        <p:blipFill rotWithShape="1">
          <a:blip r:embed="rId2">
            <a:extLst>
              <a:ext uri="{28A0092B-C50C-407E-A947-70E740481C1C}">
                <a14:useLocalDpi xmlns:a14="http://schemas.microsoft.com/office/drawing/2010/main" val="0"/>
              </a:ext>
            </a:extLst>
          </a:blip>
          <a:srcRect t="57868" r="9092" b="1479"/>
          <a:stretch/>
        </p:blipFill>
        <p:spPr>
          <a:xfrm>
            <a:off x="0" y="10"/>
            <a:ext cx="12192000" cy="6857990"/>
          </a:xfrm>
          <a:prstGeom prst="rect">
            <a:avLst/>
          </a:prstGeom>
        </p:spPr>
      </p:pic>
      <p:sp>
        <p:nvSpPr>
          <p:cNvPr id="36" name="Rectangle 33">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3C6362-EE88-40F9-87E0-FCC25785737F}"/>
              </a:ext>
            </a:extLst>
          </p:cNvPr>
          <p:cNvSpPr>
            <a:spLocks noGrp="1"/>
          </p:cNvSpPr>
          <p:nvPr>
            <p:ph type="title"/>
          </p:nvPr>
        </p:nvSpPr>
        <p:spPr>
          <a:xfrm>
            <a:off x="594804" y="640263"/>
            <a:ext cx="6619811" cy="1344975"/>
          </a:xfrm>
        </p:spPr>
        <p:txBody>
          <a:bodyPr vert="horz" lIns="91440" tIns="45720" rIns="91440" bIns="45720" rtlCol="0" anchor="ctr">
            <a:normAutofit/>
          </a:bodyPr>
          <a:lstStyle/>
          <a:p>
            <a:r>
              <a:rPr lang="en-US" sz="4000" b="1"/>
              <a:t>What is a trade union?</a:t>
            </a:r>
          </a:p>
        </p:txBody>
      </p:sp>
      <p:sp>
        <p:nvSpPr>
          <p:cNvPr id="15" name="Content Placeholder 2">
            <a:extLst>
              <a:ext uri="{FF2B5EF4-FFF2-40B4-BE49-F238E27FC236}">
                <a16:creationId xmlns:a16="http://schemas.microsoft.com/office/drawing/2014/main" id="{CEB7613F-E776-4ADE-9812-ECFFC4675754}"/>
              </a:ext>
            </a:extLst>
          </p:cNvPr>
          <p:cNvSpPr txBox="1">
            <a:spLocks/>
          </p:cNvSpPr>
          <p:nvPr/>
        </p:nvSpPr>
        <p:spPr>
          <a:xfrm>
            <a:off x="594109" y="2121763"/>
            <a:ext cx="6620505" cy="37730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Group of workers who join together to improve their conditions at work</a:t>
            </a:r>
          </a:p>
          <a:p>
            <a:r>
              <a:rPr lang="en-US" sz="2400" dirty="0"/>
              <a:t>Represents members’ interests and provides the knowledge, support and confidence needed to raise and address workplace issues </a:t>
            </a:r>
          </a:p>
          <a:p>
            <a:r>
              <a:rPr lang="en-US" sz="2400" dirty="0"/>
              <a:t>Building member participation in their union through organising in the workplace. </a:t>
            </a:r>
          </a:p>
          <a:p>
            <a:endParaRPr lang="en-US" sz="2400" dirty="0"/>
          </a:p>
          <a:p>
            <a:pPr marL="0"/>
            <a:endParaRPr lang="en-US" sz="2400" dirty="0"/>
          </a:p>
        </p:txBody>
      </p:sp>
    </p:spTree>
    <p:extLst>
      <p:ext uri="{BB962C8B-B14F-4D97-AF65-F5344CB8AC3E}">
        <p14:creationId xmlns:p14="http://schemas.microsoft.com/office/powerpoint/2010/main" val="1943034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2820F-9346-460F-89A8-130E788EE287}"/>
              </a:ext>
            </a:extLst>
          </p:cNvPr>
          <p:cNvSpPr>
            <a:spLocks noGrp="1"/>
          </p:cNvSpPr>
          <p:nvPr>
            <p:ph type="title"/>
          </p:nvPr>
        </p:nvSpPr>
        <p:spPr>
          <a:xfrm>
            <a:off x="509048" y="559678"/>
            <a:ext cx="3820868" cy="4952492"/>
          </a:xfrm>
        </p:spPr>
        <p:txBody>
          <a:bodyPr>
            <a:normAutofit/>
          </a:bodyPr>
          <a:lstStyle/>
          <a:p>
            <a:r>
              <a:rPr lang="en-GB" dirty="0">
                <a:solidFill>
                  <a:schemeClr val="bg1"/>
                </a:solidFill>
              </a:rPr>
              <a:t>Trade Union representatives’ duties and responsibilities </a:t>
            </a:r>
          </a:p>
        </p:txBody>
      </p:sp>
      <p:sp>
        <p:nvSpPr>
          <p:cNvPr id="6" name="Title 1">
            <a:extLst>
              <a:ext uri="{FF2B5EF4-FFF2-40B4-BE49-F238E27FC236}">
                <a16:creationId xmlns:a16="http://schemas.microsoft.com/office/drawing/2014/main" id="{9FCCAF83-24AC-4ED2-974A-DA5A63A6D8DF}"/>
              </a:ext>
            </a:extLst>
          </p:cNvPr>
          <p:cNvSpPr txBox="1">
            <a:spLocks/>
          </p:cNvSpPr>
          <p:nvPr/>
        </p:nvSpPr>
        <p:spPr>
          <a:xfrm>
            <a:off x="509048" y="-113021"/>
            <a:ext cx="9344394" cy="1345398"/>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7030A0"/>
                </a:solidFill>
                <a:latin typeface="Arial" panose="020B0604020202020204" pitchFamily="34" charset="0"/>
                <a:cs typeface="Arial" panose="020B0604020202020204" pitchFamily="34" charset="0"/>
              </a:rPr>
              <a:t>Your Rights as a Union Rep  </a:t>
            </a:r>
          </a:p>
        </p:txBody>
      </p:sp>
      <p:graphicFrame>
        <p:nvGraphicFramePr>
          <p:cNvPr id="13" name="Content Placeholder 9">
            <a:extLst>
              <a:ext uri="{FF2B5EF4-FFF2-40B4-BE49-F238E27FC236}">
                <a16:creationId xmlns:a16="http://schemas.microsoft.com/office/drawing/2014/main" id="{1A33C2AC-5BA5-4DD3-B40B-D644DFB9A7BC}"/>
              </a:ext>
            </a:extLst>
          </p:cNvPr>
          <p:cNvGraphicFramePr>
            <a:graphicFrameLocks noGrp="1"/>
          </p:cNvGraphicFramePr>
          <p:nvPr>
            <p:ph idx="1"/>
            <p:extLst>
              <p:ext uri="{D42A27DB-BD31-4B8C-83A1-F6EECF244321}">
                <p14:modId xmlns:p14="http://schemas.microsoft.com/office/powerpoint/2010/main" val="17330774"/>
              </p:ext>
            </p:extLst>
          </p:nvPr>
        </p:nvGraphicFramePr>
        <p:xfrm>
          <a:off x="509048" y="1345830"/>
          <a:ext cx="10515600" cy="5512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0290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58EDD9-0685-44E6-9B72-108BB10E1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3C6362-EE88-40F9-87E0-FCC25785737F}"/>
              </a:ext>
            </a:extLst>
          </p:cNvPr>
          <p:cNvSpPr>
            <a:spLocks noGrp="1"/>
          </p:cNvSpPr>
          <p:nvPr>
            <p:ph type="title"/>
          </p:nvPr>
        </p:nvSpPr>
        <p:spPr>
          <a:xfrm>
            <a:off x="421905" y="491320"/>
            <a:ext cx="9417419" cy="679652"/>
          </a:xfrm>
          <a:noFill/>
        </p:spPr>
        <p:txBody>
          <a:bodyPr vert="horz" lIns="91440" tIns="45720" rIns="91440" bIns="45720" rtlCol="0" anchor="b">
            <a:normAutofit fontScale="90000"/>
          </a:bodyPr>
          <a:lstStyle/>
          <a:p>
            <a:r>
              <a:rPr lang="en-US" sz="4800" b="1" dirty="0">
                <a:solidFill>
                  <a:srgbClr val="7030A0"/>
                </a:solidFill>
                <a:latin typeface="Arial" panose="020B0604020202020204" pitchFamily="34" charset="0"/>
                <a:cs typeface="Arial" panose="020B0604020202020204" pitchFamily="34" charset="0"/>
              </a:rPr>
              <a:t>Our local and national structures</a:t>
            </a:r>
          </a:p>
        </p:txBody>
      </p:sp>
      <p:sp>
        <p:nvSpPr>
          <p:cNvPr id="13" name="TextBox 12">
            <a:extLst>
              <a:ext uri="{FF2B5EF4-FFF2-40B4-BE49-F238E27FC236}">
                <a16:creationId xmlns:a16="http://schemas.microsoft.com/office/drawing/2014/main" id="{393DAF2F-90CC-4255-883E-F136323AD85D}"/>
              </a:ext>
            </a:extLst>
          </p:cNvPr>
          <p:cNvSpPr txBox="1"/>
          <p:nvPr/>
        </p:nvSpPr>
        <p:spPr>
          <a:xfrm>
            <a:off x="717921" y="5864942"/>
            <a:ext cx="10346708" cy="707886"/>
          </a:xfrm>
          <a:prstGeom prst="rect">
            <a:avLst/>
          </a:prstGeom>
          <a:noFill/>
        </p:spPr>
        <p:txBody>
          <a:bodyPr wrap="square" rtlCol="0">
            <a:spAutoFit/>
          </a:bodyPr>
          <a:lstStyle/>
          <a:p>
            <a:pPr algn="ctr"/>
            <a:r>
              <a:rPr lang="en-GB" sz="2000" b="1" dirty="0">
                <a:solidFill>
                  <a:srgbClr val="7030A0"/>
                </a:solidFill>
                <a:latin typeface="Arial" panose="020B0604020202020204" pitchFamily="34" charset="0"/>
                <a:cs typeface="Arial" panose="020B0604020202020204" pitchFamily="34" charset="0"/>
              </a:rPr>
              <a:t>EIS members directly influence and shape union campaigns, policy and priorities at every level of the union. </a:t>
            </a:r>
          </a:p>
        </p:txBody>
      </p:sp>
      <p:graphicFrame>
        <p:nvGraphicFramePr>
          <p:cNvPr id="19" name="Content Placeholder 2">
            <a:extLst>
              <a:ext uri="{FF2B5EF4-FFF2-40B4-BE49-F238E27FC236}">
                <a16:creationId xmlns:a16="http://schemas.microsoft.com/office/drawing/2014/main" id="{FF1097D0-8CF5-45D4-9BF3-7530DBA96821}"/>
              </a:ext>
            </a:extLst>
          </p:cNvPr>
          <p:cNvGraphicFramePr/>
          <p:nvPr>
            <p:extLst>
              <p:ext uri="{D42A27DB-BD31-4B8C-83A1-F6EECF244321}">
                <p14:modId xmlns:p14="http://schemas.microsoft.com/office/powerpoint/2010/main" val="331326639"/>
              </p:ext>
            </p:extLst>
          </p:nvPr>
        </p:nvGraphicFramePr>
        <p:xfrm>
          <a:off x="1127371" y="1456144"/>
          <a:ext cx="9782049" cy="4576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216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0" descr="A picture containing timeline&#10;&#10;Description automatically generated">
            <a:extLst>
              <a:ext uri="{FF2B5EF4-FFF2-40B4-BE49-F238E27FC236}">
                <a16:creationId xmlns:a16="http://schemas.microsoft.com/office/drawing/2014/main" id="{0E0D20F4-4885-4845-BA22-FF98DCB36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5409" y="117956"/>
            <a:ext cx="4681182" cy="6622088"/>
          </a:xfrm>
          <a:prstGeom prst="rect">
            <a:avLst/>
          </a:prstGeom>
        </p:spPr>
      </p:pic>
    </p:spTree>
    <p:extLst>
      <p:ext uri="{BB962C8B-B14F-4D97-AF65-F5344CB8AC3E}">
        <p14:creationId xmlns:p14="http://schemas.microsoft.com/office/powerpoint/2010/main" val="299984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2820F-9346-460F-89A8-130E788EE287}"/>
              </a:ext>
            </a:extLst>
          </p:cNvPr>
          <p:cNvSpPr>
            <a:spLocks noGrp="1"/>
          </p:cNvSpPr>
          <p:nvPr>
            <p:ph type="title"/>
          </p:nvPr>
        </p:nvSpPr>
        <p:spPr>
          <a:xfrm>
            <a:off x="509048" y="559678"/>
            <a:ext cx="3820868" cy="4952492"/>
          </a:xfrm>
        </p:spPr>
        <p:txBody>
          <a:bodyPr>
            <a:normAutofit/>
          </a:bodyPr>
          <a:lstStyle/>
          <a:p>
            <a:r>
              <a:rPr lang="en-GB" dirty="0">
                <a:solidFill>
                  <a:schemeClr val="bg1"/>
                </a:solidFill>
              </a:rPr>
              <a:t>Trade Union representatives’ duties and responsibilities </a:t>
            </a:r>
          </a:p>
        </p:txBody>
      </p:sp>
      <p:sp>
        <p:nvSpPr>
          <p:cNvPr id="6" name="Title 1">
            <a:extLst>
              <a:ext uri="{FF2B5EF4-FFF2-40B4-BE49-F238E27FC236}">
                <a16:creationId xmlns:a16="http://schemas.microsoft.com/office/drawing/2014/main" id="{9FCCAF83-24AC-4ED2-974A-DA5A63A6D8DF}"/>
              </a:ext>
            </a:extLst>
          </p:cNvPr>
          <p:cNvSpPr txBox="1">
            <a:spLocks/>
          </p:cNvSpPr>
          <p:nvPr/>
        </p:nvSpPr>
        <p:spPr>
          <a:xfrm>
            <a:off x="509048" y="199220"/>
            <a:ext cx="9344394" cy="1345398"/>
          </a:xfrm>
          <a:prstGeom prst="rect">
            <a:avLst/>
          </a:prstGeom>
          <a:noFill/>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7030A0"/>
                </a:solidFill>
                <a:latin typeface="Arial" panose="020B0604020202020204" pitchFamily="34" charset="0"/>
                <a:cs typeface="Arial" panose="020B0604020202020204" pitchFamily="34" charset="0"/>
              </a:rPr>
              <a:t>Why is it important to build a strong branch?</a:t>
            </a:r>
          </a:p>
        </p:txBody>
      </p:sp>
      <p:graphicFrame>
        <p:nvGraphicFramePr>
          <p:cNvPr id="12" name="Content Placeholder 9">
            <a:extLst>
              <a:ext uri="{FF2B5EF4-FFF2-40B4-BE49-F238E27FC236}">
                <a16:creationId xmlns:a16="http://schemas.microsoft.com/office/drawing/2014/main" id="{D795788F-2ABF-476F-B7E7-77B2FA4AD3FE}"/>
              </a:ext>
            </a:extLst>
          </p:cNvPr>
          <p:cNvGraphicFramePr>
            <a:graphicFrameLocks noGrp="1"/>
          </p:cNvGraphicFramePr>
          <p:nvPr>
            <p:ph idx="1"/>
          </p:nvPr>
        </p:nvGraphicFramePr>
        <p:xfrm>
          <a:off x="838200" y="181094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picture containing food&#10;&#10;Description automatically generated">
            <a:extLst>
              <a:ext uri="{FF2B5EF4-FFF2-40B4-BE49-F238E27FC236}">
                <a16:creationId xmlns:a16="http://schemas.microsoft.com/office/drawing/2014/main" id="{29AC2FC6-5579-410E-9255-CDD3E5AAB5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2442" y="1137207"/>
            <a:ext cx="3142731" cy="2849410"/>
          </a:xfrm>
          <a:prstGeom prst="rect">
            <a:avLst/>
          </a:prstGeom>
        </p:spPr>
      </p:pic>
    </p:spTree>
    <p:extLst>
      <p:ext uri="{BB962C8B-B14F-4D97-AF65-F5344CB8AC3E}">
        <p14:creationId xmlns:p14="http://schemas.microsoft.com/office/powerpoint/2010/main" val="1577138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5" name="Rectangle 76">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6" name="Rectangle 78">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B6C8AAC-CE32-4674-A4E7-775671900079}"/>
              </a:ext>
            </a:extLst>
          </p:cNvPr>
          <p:cNvSpPr>
            <a:spLocks noGrp="1"/>
          </p:cNvSpPr>
          <p:nvPr>
            <p:ph type="title"/>
          </p:nvPr>
        </p:nvSpPr>
        <p:spPr>
          <a:xfrm>
            <a:off x="0" y="197843"/>
            <a:ext cx="5191125" cy="1330839"/>
          </a:xfrm>
        </p:spPr>
        <p:txBody>
          <a:bodyPr vert="horz" lIns="91440" tIns="45720" rIns="91440" bIns="45720" rtlCol="0" anchor="ctr">
            <a:normAutofit/>
          </a:bodyPr>
          <a:lstStyle/>
          <a:p>
            <a:r>
              <a:rPr lang="en-US" sz="4100" b="1" dirty="0">
                <a:solidFill>
                  <a:srgbClr val="7030A0"/>
                </a:solidFill>
              </a:rPr>
              <a:t>Value Education </a:t>
            </a:r>
            <a:br>
              <a:rPr lang="en-US" sz="4100" b="1" dirty="0">
                <a:solidFill>
                  <a:srgbClr val="7030A0"/>
                </a:solidFill>
              </a:rPr>
            </a:br>
            <a:r>
              <a:rPr lang="en-US" sz="4100" b="1" dirty="0">
                <a:solidFill>
                  <a:srgbClr val="7030A0"/>
                </a:solidFill>
              </a:rPr>
              <a:t>Value Teachers</a:t>
            </a:r>
          </a:p>
        </p:txBody>
      </p:sp>
      <p:sp>
        <p:nvSpPr>
          <p:cNvPr id="5" name="TextBox 4">
            <a:extLst>
              <a:ext uri="{FF2B5EF4-FFF2-40B4-BE49-F238E27FC236}">
                <a16:creationId xmlns:a16="http://schemas.microsoft.com/office/drawing/2014/main" id="{91039CF1-9F3B-4C8B-8E39-349D9BF787AE}"/>
              </a:ext>
            </a:extLst>
          </p:cNvPr>
          <p:cNvSpPr txBox="1"/>
          <p:nvPr/>
        </p:nvSpPr>
        <p:spPr>
          <a:xfrm>
            <a:off x="15028" y="1528681"/>
            <a:ext cx="4933160" cy="5243593"/>
          </a:xfrm>
          <a:prstGeom prst="rect">
            <a:avLst/>
          </a:prstGeom>
        </p:spPr>
        <p:txBody>
          <a:bodyPr vert="horz" lIns="91440" tIns="45720" rIns="91440" bIns="45720" rtlCol="0">
            <a:normAutofit/>
          </a:bodyPr>
          <a:lstStyle/>
          <a:p>
            <a:pPr marL="57150" lvl="0" indent="-228600">
              <a:lnSpc>
                <a:spcPct val="90000"/>
              </a:lnSpc>
              <a:spcAft>
                <a:spcPts val="600"/>
              </a:spcAft>
              <a:buFont typeface="Arial" panose="020B0604020202020204" pitchFamily="34" charset="0"/>
              <a:buChar char="•"/>
              <a:defRPr/>
            </a:pPr>
            <a:r>
              <a:rPr lang="en-US" sz="1600" b="1" dirty="0"/>
              <a:t>In 2018, we successfully campaigned for and won a historic 13% pay rise for teachers.</a:t>
            </a:r>
          </a:p>
          <a:p>
            <a:pPr marL="57150" lvl="0" indent="-228600">
              <a:lnSpc>
                <a:spcPct val="90000"/>
              </a:lnSpc>
              <a:spcAft>
                <a:spcPts val="600"/>
              </a:spcAft>
              <a:buFont typeface="Arial" panose="020B0604020202020204" pitchFamily="34" charset="0"/>
              <a:buChar char="•"/>
              <a:defRPr/>
            </a:pPr>
            <a:endParaRPr lang="en-US" sz="1600" b="1" dirty="0"/>
          </a:p>
          <a:p>
            <a:pPr marL="57150" lvl="0" indent="-228600">
              <a:lnSpc>
                <a:spcPct val="90000"/>
              </a:lnSpc>
              <a:spcAft>
                <a:spcPts val="600"/>
              </a:spcAft>
              <a:buFont typeface="Arial" panose="020B0604020202020204" pitchFamily="34" charset="0"/>
              <a:buChar char="•"/>
              <a:defRPr/>
            </a:pPr>
            <a:r>
              <a:rPr lang="en-US" sz="1600" dirty="0"/>
              <a:t>This began as a motion from branches that was passed at the 2017 EIS AGM</a:t>
            </a:r>
            <a:br>
              <a:rPr lang="en-US" sz="1600" dirty="0"/>
            </a:br>
            <a:endParaRPr lang="en-US" sz="1600" dirty="0"/>
          </a:p>
          <a:p>
            <a:pPr marL="57150" lvl="0" indent="-228600">
              <a:lnSpc>
                <a:spcPct val="90000"/>
              </a:lnSpc>
              <a:spcAft>
                <a:spcPts val="600"/>
              </a:spcAft>
              <a:buFont typeface="Arial" panose="020B0604020202020204" pitchFamily="34" charset="0"/>
              <a:buChar char="•"/>
              <a:defRPr/>
            </a:pPr>
            <a:r>
              <a:rPr lang="en-US" sz="1600" dirty="0"/>
              <a:t>Campaigning activities were carried out by members and EIS staff throughout 2017. This included: </a:t>
            </a:r>
            <a:r>
              <a:rPr lang="en-US" sz="1600" b="1" dirty="0"/>
              <a:t>lobbying </a:t>
            </a:r>
            <a:r>
              <a:rPr lang="en-US" sz="1600" b="1" dirty="0" err="1"/>
              <a:t>councillors</a:t>
            </a:r>
            <a:r>
              <a:rPr lang="en-US" sz="1600" b="1" dirty="0"/>
              <a:t> and elected members, sending 25k postcards to the DFM, petitions, street stalls, </a:t>
            </a:r>
            <a:r>
              <a:rPr lang="en-US" sz="1600" b="1" dirty="0" err="1"/>
              <a:t>flyering</a:t>
            </a:r>
            <a:r>
              <a:rPr lang="en-US" sz="1600" b="1" dirty="0"/>
              <a:t>, local static demos, union meetings, training, stickering, wearing pay campaign t-shirts and hats. </a:t>
            </a:r>
          </a:p>
          <a:p>
            <a:pPr marL="57150" lvl="0" indent="-228600">
              <a:lnSpc>
                <a:spcPct val="90000"/>
              </a:lnSpc>
              <a:spcAft>
                <a:spcPts val="600"/>
              </a:spcAft>
              <a:buFont typeface="Arial" panose="020B0604020202020204" pitchFamily="34" charset="0"/>
              <a:buChar char="•"/>
              <a:defRPr/>
            </a:pPr>
            <a:endParaRPr lang="en-US" sz="1600" b="1" dirty="0"/>
          </a:p>
          <a:p>
            <a:pPr marL="57150" lvl="0" indent="-228600">
              <a:lnSpc>
                <a:spcPct val="90000"/>
              </a:lnSpc>
              <a:spcAft>
                <a:spcPts val="600"/>
              </a:spcAft>
              <a:buFont typeface="Arial" panose="020B0604020202020204" pitchFamily="34" charset="0"/>
              <a:buChar char="•"/>
              <a:defRPr/>
            </a:pPr>
            <a:r>
              <a:rPr lang="en-US" sz="1600" dirty="0"/>
              <a:t>This culminated in the largest Trade Union demonstration in post-war Scotland where thirty thousand teachers and supporters took to the streets of Glasgow in October 2018</a:t>
            </a:r>
          </a:p>
          <a:p>
            <a:pPr marL="57150" lvl="0" indent="-228600">
              <a:lnSpc>
                <a:spcPct val="90000"/>
              </a:lnSpc>
              <a:spcAft>
                <a:spcPts val="600"/>
              </a:spcAft>
              <a:buFont typeface="Arial" panose="020B0604020202020204" pitchFamily="34" charset="0"/>
              <a:buChar char="•"/>
              <a:defRPr/>
            </a:pPr>
            <a:endParaRPr lang="en-US" sz="1600" b="1" dirty="0"/>
          </a:p>
          <a:p>
            <a:pPr marL="57150" lvl="0" indent="-228600">
              <a:lnSpc>
                <a:spcPct val="90000"/>
              </a:lnSpc>
              <a:spcAft>
                <a:spcPts val="600"/>
              </a:spcAft>
              <a:buFont typeface="Arial" panose="020B0604020202020204" pitchFamily="34" charset="0"/>
              <a:buChar char="•"/>
              <a:defRPr/>
            </a:pPr>
            <a:r>
              <a:rPr lang="en-US" sz="1600" b="1" dirty="0"/>
              <a:t>How did your branch support the campaign?</a:t>
            </a:r>
          </a:p>
        </p:txBody>
      </p:sp>
      <p:pic>
        <p:nvPicPr>
          <p:cNvPr id="4098" name="Picture 2" descr="Classroom struggle in Scotland hots up | Morning Star">
            <a:extLst>
              <a:ext uri="{FF2B5EF4-FFF2-40B4-BE49-F238E27FC236}">
                <a16:creationId xmlns:a16="http://schemas.microsoft.com/office/drawing/2014/main" id="{105D5766-F87A-4B76-A3C3-866ED30D29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352" r="18363" b="-1"/>
          <a:stretch/>
        </p:blipFill>
        <p:spPr bwMode="auto">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73642"/>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7030A0"/>
      </a:accent1>
      <a:accent2>
        <a:srgbClr val="ED7D31"/>
      </a:accent2>
      <a:accent3>
        <a:srgbClr val="A5A5A5"/>
      </a:accent3>
      <a:accent4>
        <a:srgbClr val="FFC000"/>
      </a:accent4>
      <a:accent5>
        <a:srgbClr val="5B9BD5"/>
      </a:accent5>
      <a:accent6>
        <a:srgbClr val="70AD47"/>
      </a:accent6>
      <a:hlink>
        <a:srgbClr val="7030A0"/>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14B924AB4A3F40ACF7701087991D54" ma:contentTypeVersion="12" ma:contentTypeDescription="Create a new document." ma:contentTypeScope="" ma:versionID="23fb429c1e73e3c822c698fe50bb0cf6">
  <xsd:schema xmlns:xsd="http://www.w3.org/2001/XMLSchema" xmlns:xs="http://www.w3.org/2001/XMLSchema" xmlns:p="http://schemas.microsoft.com/office/2006/metadata/properties" xmlns:ns3="ddaa41a3-ba07-4f8c-a71f-8555839aa8aa" xmlns:ns4="00488e59-5a0a-4f7f-a6c6-36500b6df640" targetNamespace="http://schemas.microsoft.com/office/2006/metadata/properties" ma:root="true" ma:fieldsID="c3dfebcb4dba4d6dc693a09e5139b2cb" ns3:_="" ns4:_="">
    <xsd:import namespace="ddaa41a3-ba07-4f8c-a71f-8555839aa8aa"/>
    <xsd:import namespace="00488e59-5a0a-4f7f-a6c6-36500b6df64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aa41a3-ba07-4f8c-a71f-8555839aa8a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488e59-5a0a-4f7f-a6c6-36500b6df64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372905-1292-43BD-B414-CB50B7A29E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aa41a3-ba07-4f8c-a71f-8555839aa8aa"/>
    <ds:schemaRef ds:uri="00488e59-5a0a-4f7f-a6c6-36500b6df6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0EBB9B-B947-490F-A814-BDCC355AA772}">
  <ds:schemaRefs>
    <ds:schemaRef ds:uri="http://purl.org/dc/terms/"/>
    <ds:schemaRef ds:uri="http://purl.org/dc/elements/1.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dcmitype/"/>
    <ds:schemaRef ds:uri="00488e59-5a0a-4f7f-a6c6-36500b6df640"/>
    <ds:schemaRef ds:uri="ddaa41a3-ba07-4f8c-a71f-8555839aa8aa"/>
    <ds:schemaRef ds:uri="http://schemas.microsoft.com/office/2006/metadata/properties"/>
  </ds:schemaRefs>
</ds:datastoreItem>
</file>

<file path=customXml/itemProps3.xml><?xml version="1.0" encoding="utf-8"?>
<ds:datastoreItem xmlns:ds="http://schemas.openxmlformats.org/officeDocument/2006/customXml" ds:itemID="{9B376A79-6AB8-4D50-A69A-2E5EEF14D6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Main Event</Template>
  <TotalTime>1007</TotalTime>
  <Words>1900</Words>
  <Application>Microsoft Office PowerPoint</Application>
  <PresentationFormat>Widescreen</PresentationFormat>
  <Paragraphs>173</Paragraphs>
  <Slides>25</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vt:lpstr>
      <vt:lpstr>Calibri Light</vt:lpstr>
      <vt:lpstr>Verdana</vt:lpstr>
      <vt:lpstr>Office Theme</vt:lpstr>
      <vt:lpstr>1_Office Theme</vt:lpstr>
      <vt:lpstr>One Day Reps Training Course  *LA Name here*</vt:lpstr>
      <vt:lpstr>Course Aims </vt:lpstr>
      <vt:lpstr>Ice-breaker activity</vt:lpstr>
      <vt:lpstr>What is a trade union?</vt:lpstr>
      <vt:lpstr>Trade Union representatives’ duties and responsibilities </vt:lpstr>
      <vt:lpstr>Our local and national structures</vt:lpstr>
      <vt:lpstr>PowerPoint Presentation</vt:lpstr>
      <vt:lpstr>Trade Union representatives’ duties and responsibilities </vt:lpstr>
      <vt:lpstr>Value Education  Value Teachers</vt:lpstr>
      <vt:lpstr>Handling Members’ Problems </vt:lpstr>
      <vt:lpstr>Grievance and disciplinary procedures</vt:lpstr>
      <vt:lpstr>Identifying the Problem</vt:lpstr>
      <vt:lpstr>Activity: Handling Members’ Problems</vt:lpstr>
      <vt:lpstr>Case Handling</vt:lpstr>
      <vt:lpstr>PowerPoint Presentation</vt:lpstr>
      <vt:lpstr>Collective Bargaining</vt:lpstr>
      <vt:lpstr>Negotiation </vt:lpstr>
      <vt:lpstr>Activity: Negotiating the best outcomes</vt:lpstr>
      <vt:lpstr>Working Time Agreement</vt:lpstr>
      <vt:lpstr>WTA Process</vt:lpstr>
      <vt:lpstr>PowerPoint Presentation</vt:lpstr>
      <vt:lpstr>PowerPoint Presentation</vt:lpstr>
      <vt:lpstr>Scenario 1:</vt:lpstr>
      <vt:lpstr>Scenario 2:</vt:lpstr>
      <vt:lpstr>Activity: 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participate in your trade union?</dc:title>
  <dc:creator>Suki Sangha</dc:creator>
  <cp:lastModifiedBy>Eilidh Gittus</cp:lastModifiedBy>
  <cp:revision>26</cp:revision>
  <dcterms:created xsi:type="dcterms:W3CDTF">2021-02-18T10:45:58Z</dcterms:created>
  <dcterms:modified xsi:type="dcterms:W3CDTF">2022-02-07T10:54:19Z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0x010100FC14B924AB4A3F40ACF7701087991D54</vt:lpwstr>
  </property>
</Properties>
</file>